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083205"/>
            <a:ext cx="7772400" cy="975360"/>
          </a:xfrm>
          <a:custGeom>
            <a:avLst/>
            <a:gdLst/>
            <a:ahLst/>
            <a:cxnLst/>
            <a:rect l="l" t="t" r="r" b="b"/>
            <a:pathLst>
              <a:path w="7772400" h="975359">
                <a:moveTo>
                  <a:pt x="7772400" y="0"/>
                </a:moveTo>
                <a:lnTo>
                  <a:pt x="0" y="0"/>
                </a:lnTo>
                <a:lnTo>
                  <a:pt x="0" y="975194"/>
                </a:lnTo>
                <a:lnTo>
                  <a:pt x="7772400" y="975194"/>
                </a:lnTo>
                <a:lnTo>
                  <a:pt x="7772400" y="0"/>
                </a:lnTo>
                <a:close/>
              </a:path>
            </a:pathLst>
          </a:custGeom>
          <a:solidFill>
            <a:srgbClr val="278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47941" y="9235122"/>
            <a:ext cx="2880360" cy="623570"/>
          </a:xfrm>
          <a:custGeom>
            <a:avLst/>
            <a:gdLst/>
            <a:ahLst/>
            <a:cxnLst/>
            <a:rect l="l" t="t" r="r" b="b"/>
            <a:pathLst>
              <a:path w="2880360" h="623570">
                <a:moveTo>
                  <a:pt x="2880360" y="124663"/>
                </a:moveTo>
                <a:lnTo>
                  <a:pt x="2878645" y="116268"/>
                </a:lnTo>
                <a:lnTo>
                  <a:pt x="2873997" y="109397"/>
                </a:lnTo>
                <a:lnTo>
                  <a:pt x="2867126" y="104749"/>
                </a:lnTo>
                <a:lnTo>
                  <a:pt x="2858732" y="103035"/>
                </a:lnTo>
                <a:lnTo>
                  <a:pt x="542874" y="103035"/>
                </a:lnTo>
                <a:lnTo>
                  <a:pt x="516318" y="76479"/>
                </a:lnTo>
                <a:lnTo>
                  <a:pt x="481533" y="50228"/>
                </a:lnTo>
                <a:lnTo>
                  <a:pt x="443204" y="28981"/>
                </a:lnTo>
                <a:lnTo>
                  <a:pt x="401815" y="13195"/>
                </a:lnTo>
                <a:lnTo>
                  <a:pt x="357835" y="3378"/>
                </a:lnTo>
                <a:lnTo>
                  <a:pt x="311772" y="0"/>
                </a:lnTo>
                <a:lnTo>
                  <a:pt x="265696" y="3378"/>
                </a:lnTo>
                <a:lnTo>
                  <a:pt x="221729" y="13195"/>
                </a:lnTo>
                <a:lnTo>
                  <a:pt x="180327" y="28981"/>
                </a:lnTo>
                <a:lnTo>
                  <a:pt x="141998" y="50228"/>
                </a:lnTo>
                <a:lnTo>
                  <a:pt x="107226" y="76479"/>
                </a:lnTo>
                <a:lnTo>
                  <a:pt x="76466" y="107226"/>
                </a:lnTo>
                <a:lnTo>
                  <a:pt x="50228" y="142011"/>
                </a:lnTo>
                <a:lnTo>
                  <a:pt x="28968" y="180340"/>
                </a:lnTo>
                <a:lnTo>
                  <a:pt x="13195" y="221729"/>
                </a:lnTo>
                <a:lnTo>
                  <a:pt x="3378" y="265696"/>
                </a:lnTo>
                <a:lnTo>
                  <a:pt x="0" y="311772"/>
                </a:lnTo>
                <a:lnTo>
                  <a:pt x="3378" y="357847"/>
                </a:lnTo>
                <a:lnTo>
                  <a:pt x="13195" y="401828"/>
                </a:lnTo>
                <a:lnTo>
                  <a:pt x="28968" y="443217"/>
                </a:lnTo>
                <a:lnTo>
                  <a:pt x="50228" y="481545"/>
                </a:lnTo>
                <a:lnTo>
                  <a:pt x="76466" y="516318"/>
                </a:lnTo>
                <a:lnTo>
                  <a:pt x="107226" y="547077"/>
                </a:lnTo>
                <a:lnTo>
                  <a:pt x="141998" y="573316"/>
                </a:lnTo>
                <a:lnTo>
                  <a:pt x="180327" y="594575"/>
                </a:lnTo>
                <a:lnTo>
                  <a:pt x="221729" y="610349"/>
                </a:lnTo>
                <a:lnTo>
                  <a:pt x="265696" y="620166"/>
                </a:lnTo>
                <a:lnTo>
                  <a:pt x="311772" y="623544"/>
                </a:lnTo>
                <a:lnTo>
                  <a:pt x="357835" y="620166"/>
                </a:lnTo>
                <a:lnTo>
                  <a:pt x="401815" y="610349"/>
                </a:lnTo>
                <a:lnTo>
                  <a:pt x="443204" y="594575"/>
                </a:lnTo>
                <a:lnTo>
                  <a:pt x="481533" y="573316"/>
                </a:lnTo>
                <a:lnTo>
                  <a:pt x="516318" y="547077"/>
                </a:lnTo>
                <a:lnTo>
                  <a:pt x="524154" y="539229"/>
                </a:lnTo>
                <a:lnTo>
                  <a:pt x="2858732" y="539229"/>
                </a:lnTo>
                <a:lnTo>
                  <a:pt x="2867126" y="537527"/>
                </a:lnTo>
                <a:lnTo>
                  <a:pt x="2873997" y="532879"/>
                </a:lnTo>
                <a:lnTo>
                  <a:pt x="2878645" y="525995"/>
                </a:lnTo>
                <a:lnTo>
                  <a:pt x="2880360" y="517588"/>
                </a:lnTo>
                <a:lnTo>
                  <a:pt x="2880360" y="124663"/>
                </a:lnTo>
                <a:close/>
              </a:path>
            </a:pathLst>
          </a:custGeom>
          <a:solidFill>
            <a:srgbClr val="0F25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6784" y="9273954"/>
            <a:ext cx="546100" cy="546100"/>
          </a:xfrm>
          <a:custGeom>
            <a:avLst/>
            <a:gdLst/>
            <a:ahLst/>
            <a:cxnLst/>
            <a:rect l="l" t="t" r="r" b="b"/>
            <a:pathLst>
              <a:path w="546100" h="546100">
                <a:moveTo>
                  <a:pt x="272935" y="0"/>
                </a:moveTo>
                <a:lnTo>
                  <a:pt x="223875" y="4397"/>
                </a:lnTo>
                <a:lnTo>
                  <a:pt x="177700" y="17075"/>
                </a:lnTo>
                <a:lnTo>
                  <a:pt x="135180" y="37264"/>
                </a:lnTo>
                <a:lnTo>
                  <a:pt x="97087" y="64191"/>
                </a:lnTo>
                <a:lnTo>
                  <a:pt x="64191" y="97087"/>
                </a:lnTo>
                <a:lnTo>
                  <a:pt x="37264" y="135180"/>
                </a:lnTo>
                <a:lnTo>
                  <a:pt x="17075" y="177700"/>
                </a:lnTo>
                <a:lnTo>
                  <a:pt x="4397" y="223875"/>
                </a:lnTo>
                <a:lnTo>
                  <a:pt x="0" y="272935"/>
                </a:lnTo>
                <a:lnTo>
                  <a:pt x="4397" y="321995"/>
                </a:lnTo>
                <a:lnTo>
                  <a:pt x="17075" y="368171"/>
                </a:lnTo>
                <a:lnTo>
                  <a:pt x="37264" y="410690"/>
                </a:lnTo>
                <a:lnTo>
                  <a:pt x="64191" y="448783"/>
                </a:lnTo>
                <a:lnTo>
                  <a:pt x="97087" y="481679"/>
                </a:lnTo>
                <a:lnTo>
                  <a:pt x="135180" y="508607"/>
                </a:lnTo>
                <a:lnTo>
                  <a:pt x="177700" y="528795"/>
                </a:lnTo>
                <a:lnTo>
                  <a:pt x="223875" y="541473"/>
                </a:lnTo>
                <a:lnTo>
                  <a:pt x="272935" y="545871"/>
                </a:lnTo>
                <a:lnTo>
                  <a:pt x="321995" y="541473"/>
                </a:lnTo>
                <a:lnTo>
                  <a:pt x="368171" y="528795"/>
                </a:lnTo>
                <a:lnTo>
                  <a:pt x="410690" y="508607"/>
                </a:lnTo>
                <a:lnTo>
                  <a:pt x="448783" y="481679"/>
                </a:lnTo>
                <a:lnTo>
                  <a:pt x="481679" y="448783"/>
                </a:lnTo>
                <a:lnTo>
                  <a:pt x="508607" y="410690"/>
                </a:lnTo>
                <a:lnTo>
                  <a:pt x="528795" y="368171"/>
                </a:lnTo>
                <a:lnTo>
                  <a:pt x="541473" y="321995"/>
                </a:lnTo>
                <a:lnTo>
                  <a:pt x="545871" y="272935"/>
                </a:lnTo>
                <a:lnTo>
                  <a:pt x="541473" y="223875"/>
                </a:lnTo>
                <a:lnTo>
                  <a:pt x="528795" y="177700"/>
                </a:lnTo>
                <a:lnTo>
                  <a:pt x="508607" y="135180"/>
                </a:lnTo>
                <a:lnTo>
                  <a:pt x="481679" y="97087"/>
                </a:lnTo>
                <a:lnTo>
                  <a:pt x="448783" y="64191"/>
                </a:lnTo>
                <a:lnTo>
                  <a:pt x="410690" y="37264"/>
                </a:lnTo>
                <a:lnTo>
                  <a:pt x="368171" y="17075"/>
                </a:lnTo>
                <a:lnTo>
                  <a:pt x="321995" y="4397"/>
                </a:lnTo>
                <a:lnTo>
                  <a:pt x="272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7603" y="178619"/>
            <a:ext cx="545719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324" y="2484805"/>
            <a:ext cx="6951751" cy="300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://www.hudexchange.info/resource/6229/covid19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-444" y="0"/>
            <a:ext cx="7772844" cy="1028700"/>
            <a:chOff x="-444" y="0"/>
            <a:chExt cx="7772844" cy="1028700"/>
          </a:xfrm>
        </p:grpSpPr>
        <p:sp>
          <p:nvSpPr>
            <p:cNvPr id="6" name="object 6"/>
            <p:cNvSpPr/>
            <p:nvPr/>
          </p:nvSpPr>
          <p:spPr>
            <a:xfrm>
              <a:off x="-444" y="0"/>
              <a:ext cx="7772844" cy="1028700"/>
            </a:xfrm>
            <a:custGeom>
              <a:avLst/>
              <a:gdLst/>
              <a:ahLst/>
              <a:cxnLst/>
              <a:rect l="l" t="t" r="r" b="b"/>
              <a:pathLst>
                <a:path w="7772400" h="1028700">
                  <a:moveTo>
                    <a:pt x="7772400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7772400" y="102870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6287" y="217276"/>
              <a:ext cx="586740" cy="614045"/>
            </a:xfrm>
            <a:custGeom>
              <a:avLst/>
              <a:gdLst/>
              <a:ahLst/>
              <a:cxnLst/>
              <a:rect l="l" t="t" r="r" b="b"/>
              <a:pathLst>
                <a:path w="586740" h="614044">
                  <a:moveTo>
                    <a:pt x="586320" y="0"/>
                  </a:moveTo>
                  <a:lnTo>
                    <a:pt x="0" y="0"/>
                  </a:lnTo>
                  <a:lnTo>
                    <a:pt x="183108" y="613829"/>
                  </a:lnTo>
                  <a:lnTo>
                    <a:pt x="394601" y="613829"/>
                  </a:lnTo>
                  <a:lnTo>
                    <a:pt x="5863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3516" y="352964"/>
              <a:ext cx="172085" cy="478155"/>
            </a:xfrm>
            <a:custGeom>
              <a:avLst/>
              <a:gdLst/>
              <a:ahLst/>
              <a:cxnLst/>
              <a:rect l="l" t="t" r="r" b="b"/>
              <a:pathLst>
                <a:path w="172084" h="478155">
                  <a:moveTo>
                    <a:pt x="168668" y="0"/>
                  </a:moveTo>
                  <a:lnTo>
                    <a:pt x="164731" y="0"/>
                  </a:lnTo>
                  <a:lnTo>
                    <a:pt x="3187" y="0"/>
                  </a:lnTo>
                  <a:lnTo>
                    <a:pt x="0" y="3187"/>
                  </a:lnTo>
                  <a:lnTo>
                    <a:pt x="0" y="11061"/>
                  </a:lnTo>
                  <a:lnTo>
                    <a:pt x="3187" y="14262"/>
                  </a:lnTo>
                  <a:lnTo>
                    <a:pt x="32867" y="14262"/>
                  </a:lnTo>
                  <a:lnTo>
                    <a:pt x="32867" y="111848"/>
                  </a:lnTo>
                  <a:lnTo>
                    <a:pt x="72313" y="111848"/>
                  </a:lnTo>
                  <a:lnTo>
                    <a:pt x="76860" y="116395"/>
                  </a:lnTo>
                  <a:lnTo>
                    <a:pt x="76860" y="127622"/>
                  </a:lnTo>
                  <a:lnTo>
                    <a:pt x="72313" y="132168"/>
                  </a:lnTo>
                  <a:lnTo>
                    <a:pt x="32867" y="132168"/>
                  </a:lnTo>
                  <a:lnTo>
                    <a:pt x="32867" y="156197"/>
                  </a:lnTo>
                  <a:lnTo>
                    <a:pt x="72313" y="156197"/>
                  </a:lnTo>
                  <a:lnTo>
                    <a:pt x="76860" y="160743"/>
                  </a:lnTo>
                  <a:lnTo>
                    <a:pt x="76860" y="171983"/>
                  </a:lnTo>
                  <a:lnTo>
                    <a:pt x="72313" y="176530"/>
                  </a:lnTo>
                  <a:lnTo>
                    <a:pt x="32867" y="176530"/>
                  </a:lnTo>
                  <a:lnTo>
                    <a:pt x="32867" y="200545"/>
                  </a:lnTo>
                  <a:lnTo>
                    <a:pt x="72313" y="200545"/>
                  </a:lnTo>
                  <a:lnTo>
                    <a:pt x="76860" y="205092"/>
                  </a:lnTo>
                  <a:lnTo>
                    <a:pt x="76860" y="216331"/>
                  </a:lnTo>
                  <a:lnTo>
                    <a:pt x="72313" y="220878"/>
                  </a:lnTo>
                  <a:lnTo>
                    <a:pt x="32867" y="220878"/>
                  </a:lnTo>
                  <a:lnTo>
                    <a:pt x="32867" y="244894"/>
                  </a:lnTo>
                  <a:lnTo>
                    <a:pt x="72313" y="244894"/>
                  </a:lnTo>
                  <a:lnTo>
                    <a:pt x="76860" y="249453"/>
                  </a:lnTo>
                  <a:lnTo>
                    <a:pt x="76860" y="260680"/>
                  </a:lnTo>
                  <a:lnTo>
                    <a:pt x="72313" y="265226"/>
                  </a:lnTo>
                  <a:lnTo>
                    <a:pt x="32867" y="265226"/>
                  </a:lnTo>
                  <a:lnTo>
                    <a:pt x="32867" y="316915"/>
                  </a:lnTo>
                  <a:lnTo>
                    <a:pt x="35382" y="319430"/>
                  </a:lnTo>
                  <a:lnTo>
                    <a:pt x="67894" y="319430"/>
                  </a:lnTo>
                  <a:lnTo>
                    <a:pt x="67894" y="351155"/>
                  </a:lnTo>
                  <a:lnTo>
                    <a:pt x="71005" y="354279"/>
                  </a:lnTo>
                  <a:lnTo>
                    <a:pt x="78790" y="354279"/>
                  </a:lnTo>
                  <a:lnTo>
                    <a:pt x="78790" y="474941"/>
                  </a:lnTo>
                  <a:lnTo>
                    <a:pt x="81991" y="478142"/>
                  </a:lnTo>
                  <a:lnTo>
                    <a:pt x="89865" y="478142"/>
                  </a:lnTo>
                  <a:lnTo>
                    <a:pt x="93052" y="474941"/>
                  </a:lnTo>
                  <a:lnTo>
                    <a:pt x="93052" y="354279"/>
                  </a:lnTo>
                  <a:lnTo>
                    <a:pt x="100850" y="354279"/>
                  </a:lnTo>
                  <a:lnTo>
                    <a:pt x="103962" y="351155"/>
                  </a:lnTo>
                  <a:lnTo>
                    <a:pt x="103962" y="319430"/>
                  </a:lnTo>
                  <a:lnTo>
                    <a:pt x="136461" y="319430"/>
                  </a:lnTo>
                  <a:lnTo>
                    <a:pt x="138988" y="316915"/>
                  </a:lnTo>
                  <a:lnTo>
                    <a:pt x="138988" y="14262"/>
                  </a:lnTo>
                  <a:lnTo>
                    <a:pt x="168668" y="14262"/>
                  </a:lnTo>
                  <a:lnTo>
                    <a:pt x="171856" y="11061"/>
                  </a:lnTo>
                  <a:lnTo>
                    <a:pt x="171856" y="3187"/>
                  </a:lnTo>
                  <a:lnTo>
                    <a:pt x="168668" y="0"/>
                  </a:lnTo>
                  <a:close/>
                </a:path>
              </a:pathLst>
            </a:custGeom>
            <a:solidFill>
              <a:srgbClr val="278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6086" y="217270"/>
              <a:ext cx="126720" cy="1187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86117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26" y="0"/>
                </a:moveTo>
                <a:lnTo>
                  <a:pt x="0" y="0"/>
                </a:lnTo>
                <a:lnTo>
                  <a:pt x="0" y="3001860"/>
                </a:lnTo>
                <a:lnTo>
                  <a:pt x="3285426" y="3001860"/>
                </a:lnTo>
                <a:lnTo>
                  <a:pt x="328542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6585" y="2484805"/>
            <a:ext cx="3285490" cy="3002280"/>
          </a:xfrm>
          <a:custGeom>
            <a:avLst/>
            <a:gdLst/>
            <a:ahLst/>
            <a:cxnLst/>
            <a:rect l="l" t="t" r="r" b="b"/>
            <a:pathLst>
              <a:path w="3285490" h="3002279">
                <a:moveTo>
                  <a:pt x="3285439" y="0"/>
                </a:moveTo>
                <a:lnTo>
                  <a:pt x="0" y="0"/>
                </a:lnTo>
                <a:lnTo>
                  <a:pt x="0" y="3001860"/>
                </a:lnTo>
                <a:lnTo>
                  <a:pt x="3285439" y="3001860"/>
                </a:lnTo>
                <a:lnTo>
                  <a:pt x="3285439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486117" y="5737288"/>
            <a:ext cx="3285490" cy="3002280"/>
            <a:chOff x="486117" y="5737288"/>
            <a:chExt cx="3285490" cy="3002280"/>
          </a:xfrm>
        </p:grpSpPr>
        <p:sp>
          <p:nvSpPr>
            <p:cNvPr id="13" name="object 13"/>
            <p:cNvSpPr/>
            <p:nvPr/>
          </p:nvSpPr>
          <p:spPr>
            <a:xfrm>
              <a:off x="486117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26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26" y="3001860"/>
                  </a:lnTo>
                  <a:lnTo>
                    <a:pt x="328542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8949" y="7415561"/>
              <a:ext cx="2780030" cy="1170940"/>
            </a:xfrm>
            <a:custGeom>
              <a:avLst/>
              <a:gdLst/>
              <a:ahLst/>
              <a:cxnLst/>
              <a:rect l="l" t="t" r="r" b="b"/>
              <a:pathLst>
                <a:path w="2780029" h="1170940">
                  <a:moveTo>
                    <a:pt x="1389837" y="0"/>
                  </a:moveTo>
                  <a:lnTo>
                    <a:pt x="1324410" y="636"/>
                  </a:lnTo>
                  <a:lnTo>
                    <a:pt x="1259763" y="2529"/>
                  </a:lnTo>
                  <a:lnTo>
                    <a:pt x="1195961" y="5648"/>
                  </a:lnTo>
                  <a:lnTo>
                    <a:pt x="1133070" y="9966"/>
                  </a:lnTo>
                  <a:lnTo>
                    <a:pt x="1071159" y="15455"/>
                  </a:lnTo>
                  <a:lnTo>
                    <a:pt x="1010293" y="22087"/>
                  </a:lnTo>
                  <a:lnTo>
                    <a:pt x="950540" y="29833"/>
                  </a:lnTo>
                  <a:lnTo>
                    <a:pt x="891965" y="38666"/>
                  </a:lnTo>
                  <a:lnTo>
                    <a:pt x="834637" y="48558"/>
                  </a:lnTo>
                  <a:lnTo>
                    <a:pt x="778621" y="59479"/>
                  </a:lnTo>
                  <a:lnTo>
                    <a:pt x="723984" y="71403"/>
                  </a:lnTo>
                  <a:lnTo>
                    <a:pt x="670793" y="84302"/>
                  </a:lnTo>
                  <a:lnTo>
                    <a:pt x="619115" y="98146"/>
                  </a:lnTo>
                  <a:lnTo>
                    <a:pt x="569016" y="112908"/>
                  </a:lnTo>
                  <a:lnTo>
                    <a:pt x="520564" y="128560"/>
                  </a:lnTo>
                  <a:lnTo>
                    <a:pt x="473824" y="145074"/>
                  </a:lnTo>
                  <a:lnTo>
                    <a:pt x="428864" y="162421"/>
                  </a:lnTo>
                  <a:lnTo>
                    <a:pt x="385751" y="180574"/>
                  </a:lnTo>
                  <a:lnTo>
                    <a:pt x="344551" y="199504"/>
                  </a:lnTo>
                  <a:lnTo>
                    <a:pt x="305330" y="219184"/>
                  </a:lnTo>
                  <a:lnTo>
                    <a:pt x="268157" y="239585"/>
                  </a:lnTo>
                  <a:lnTo>
                    <a:pt x="233097" y="260679"/>
                  </a:lnTo>
                  <a:lnTo>
                    <a:pt x="200217" y="282438"/>
                  </a:lnTo>
                  <a:lnTo>
                    <a:pt x="141264" y="327839"/>
                  </a:lnTo>
                  <a:lnTo>
                    <a:pt x="91832" y="375563"/>
                  </a:lnTo>
                  <a:lnTo>
                    <a:pt x="52456" y="425385"/>
                  </a:lnTo>
                  <a:lnTo>
                    <a:pt x="23670" y="477080"/>
                  </a:lnTo>
                  <a:lnTo>
                    <a:pt x="6006" y="530423"/>
                  </a:lnTo>
                  <a:lnTo>
                    <a:pt x="0" y="585190"/>
                  </a:lnTo>
                  <a:lnTo>
                    <a:pt x="1512" y="612738"/>
                  </a:lnTo>
                  <a:lnTo>
                    <a:pt x="13414" y="666821"/>
                  </a:lnTo>
                  <a:lnTo>
                    <a:pt x="36706" y="719368"/>
                  </a:lnTo>
                  <a:lnTo>
                    <a:pt x="70854" y="770155"/>
                  </a:lnTo>
                  <a:lnTo>
                    <a:pt x="115325" y="818956"/>
                  </a:lnTo>
                  <a:lnTo>
                    <a:pt x="169583" y="865546"/>
                  </a:lnTo>
                  <a:lnTo>
                    <a:pt x="233097" y="909701"/>
                  </a:lnTo>
                  <a:lnTo>
                    <a:pt x="268157" y="930795"/>
                  </a:lnTo>
                  <a:lnTo>
                    <a:pt x="305330" y="951196"/>
                  </a:lnTo>
                  <a:lnTo>
                    <a:pt x="344551" y="970876"/>
                  </a:lnTo>
                  <a:lnTo>
                    <a:pt x="385751" y="989806"/>
                  </a:lnTo>
                  <a:lnTo>
                    <a:pt x="428864" y="1007959"/>
                  </a:lnTo>
                  <a:lnTo>
                    <a:pt x="473824" y="1025306"/>
                  </a:lnTo>
                  <a:lnTo>
                    <a:pt x="520564" y="1041820"/>
                  </a:lnTo>
                  <a:lnTo>
                    <a:pt x="569016" y="1057472"/>
                  </a:lnTo>
                  <a:lnTo>
                    <a:pt x="619115" y="1072234"/>
                  </a:lnTo>
                  <a:lnTo>
                    <a:pt x="670793" y="1086079"/>
                  </a:lnTo>
                  <a:lnTo>
                    <a:pt x="723984" y="1098977"/>
                  </a:lnTo>
                  <a:lnTo>
                    <a:pt x="778621" y="1110901"/>
                  </a:lnTo>
                  <a:lnTo>
                    <a:pt x="834637" y="1121823"/>
                  </a:lnTo>
                  <a:lnTo>
                    <a:pt x="891965" y="1131714"/>
                  </a:lnTo>
                  <a:lnTo>
                    <a:pt x="950540" y="1140547"/>
                  </a:lnTo>
                  <a:lnTo>
                    <a:pt x="1010293" y="1148294"/>
                  </a:lnTo>
                  <a:lnTo>
                    <a:pt x="1071159" y="1154925"/>
                  </a:lnTo>
                  <a:lnTo>
                    <a:pt x="1133070" y="1160414"/>
                  </a:lnTo>
                  <a:lnTo>
                    <a:pt x="1195961" y="1164732"/>
                  </a:lnTo>
                  <a:lnTo>
                    <a:pt x="1259763" y="1167852"/>
                  </a:lnTo>
                  <a:lnTo>
                    <a:pt x="1324410" y="1169744"/>
                  </a:lnTo>
                  <a:lnTo>
                    <a:pt x="1389837" y="1170381"/>
                  </a:lnTo>
                  <a:lnTo>
                    <a:pt x="1455263" y="1169744"/>
                  </a:lnTo>
                  <a:lnTo>
                    <a:pt x="1519911" y="1167852"/>
                  </a:lnTo>
                  <a:lnTo>
                    <a:pt x="1583713" y="1164732"/>
                  </a:lnTo>
                  <a:lnTo>
                    <a:pt x="1646603" y="1160414"/>
                  </a:lnTo>
                  <a:lnTo>
                    <a:pt x="1708514" y="1154925"/>
                  </a:lnTo>
                  <a:lnTo>
                    <a:pt x="1769380" y="1148294"/>
                  </a:lnTo>
                  <a:lnTo>
                    <a:pt x="1829134" y="1140547"/>
                  </a:lnTo>
                  <a:lnTo>
                    <a:pt x="1887708" y="1131714"/>
                  </a:lnTo>
                  <a:lnTo>
                    <a:pt x="1945037" y="1121823"/>
                  </a:lnTo>
                  <a:lnTo>
                    <a:pt x="2001053" y="1110901"/>
                  </a:lnTo>
                  <a:lnTo>
                    <a:pt x="2055690" y="1098977"/>
                  </a:lnTo>
                  <a:lnTo>
                    <a:pt x="2108881" y="1086079"/>
                  </a:lnTo>
                  <a:lnTo>
                    <a:pt x="2160559" y="1072234"/>
                  </a:lnTo>
                  <a:lnTo>
                    <a:pt x="2210657" y="1057472"/>
                  </a:lnTo>
                  <a:lnTo>
                    <a:pt x="2259110" y="1041820"/>
                  </a:lnTo>
                  <a:lnTo>
                    <a:pt x="2305849" y="1025306"/>
                  </a:lnTo>
                  <a:lnTo>
                    <a:pt x="2350809" y="1007959"/>
                  </a:lnTo>
                  <a:lnTo>
                    <a:pt x="2393923" y="989806"/>
                  </a:lnTo>
                  <a:lnTo>
                    <a:pt x="2435123" y="970876"/>
                  </a:lnTo>
                  <a:lnTo>
                    <a:pt x="2474343" y="951196"/>
                  </a:lnTo>
                  <a:lnTo>
                    <a:pt x="2511517" y="930795"/>
                  </a:lnTo>
                  <a:lnTo>
                    <a:pt x="2546577" y="909701"/>
                  </a:lnTo>
                  <a:lnTo>
                    <a:pt x="2579457" y="887942"/>
                  </a:lnTo>
                  <a:lnTo>
                    <a:pt x="2638410" y="842541"/>
                  </a:lnTo>
                  <a:lnTo>
                    <a:pt x="2687841" y="794817"/>
                  </a:lnTo>
                  <a:lnTo>
                    <a:pt x="2727217" y="744996"/>
                  </a:lnTo>
                  <a:lnTo>
                    <a:pt x="2756004" y="693301"/>
                  </a:lnTo>
                  <a:lnTo>
                    <a:pt x="2773667" y="639957"/>
                  </a:lnTo>
                  <a:lnTo>
                    <a:pt x="2779674" y="585190"/>
                  </a:lnTo>
                  <a:lnTo>
                    <a:pt x="2778161" y="557643"/>
                  </a:lnTo>
                  <a:lnTo>
                    <a:pt x="2766259" y="503559"/>
                  </a:lnTo>
                  <a:lnTo>
                    <a:pt x="2742967" y="451012"/>
                  </a:lnTo>
                  <a:lnTo>
                    <a:pt x="2708819" y="400225"/>
                  </a:lnTo>
                  <a:lnTo>
                    <a:pt x="2664349" y="351425"/>
                  </a:lnTo>
                  <a:lnTo>
                    <a:pt x="2610090" y="304834"/>
                  </a:lnTo>
                  <a:lnTo>
                    <a:pt x="2546577" y="260679"/>
                  </a:lnTo>
                  <a:lnTo>
                    <a:pt x="2511517" y="239585"/>
                  </a:lnTo>
                  <a:lnTo>
                    <a:pt x="2474343" y="219184"/>
                  </a:lnTo>
                  <a:lnTo>
                    <a:pt x="2435123" y="199504"/>
                  </a:lnTo>
                  <a:lnTo>
                    <a:pt x="2393923" y="180574"/>
                  </a:lnTo>
                  <a:lnTo>
                    <a:pt x="2350809" y="162421"/>
                  </a:lnTo>
                  <a:lnTo>
                    <a:pt x="2305849" y="145074"/>
                  </a:lnTo>
                  <a:lnTo>
                    <a:pt x="2259110" y="128560"/>
                  </a:lnTo>
                  <a:lnTo>
                    <a:pt x="2210657" y="112908"/>
                  </a:lnTo>
                  <a:lnTo>
                    <a:pt x="2160559" y="98146"/>
                  </a:lnTo>
                  <a:lnTo>
                    <a:pt x="2108881" y="84302"/>
                  </a:lnTo>
                  <a:lnTo>
                    <a:pt x="2055690" y="71403"/>
                  </a:lnTo>
                  <a:lnTo>
                    <a:pt x="2001053" y="59479"/>
                  </a:lnTo>
                  <a:lnTo>
                    <a:pt x="1945037" y="48558"/>
                  </a:lnTo>
                  <a:lnTo>
                    <a:pt x="1887708" y="38666"/>
                  </a:lnTo>
                  <a:lnTo>
                    <a:pt x="1829134" y="29833"/>
                  </a:lnTo>
                  <a:lnTo>
                    <a:pt x="1769380" y="22087"/>
                  </a:lnTo>
                  <a:lnTo>
                    <a:pt x="1708514" y="15455"/>
                  </a:lnTo>
                  <a:lnTo>
                    <a:pt x="1646603" y="9966"/>
                  </a:lnTo>
                  <a:lnTo>
                    <a:pt x="1583713" y="5648"/>
                  </a:lnTo>
                  <a:lnTo>
                    <a:pt x="1519911" y="2529"/>
                  </a:lnTo>
                  <a:lnTo>
                    <a:pt x="1455263" y="636"/>
                  </a:lnTo>
                  <a:lnTo>
                    <a:pt x="1389837" y="0"/>
                  </a:lnTo>
                  <a:close/>
                </a:path>
              </a:pathLst>
            </a:custGeom>
            <a:solidFill>
              <a:srgbClr val="FED9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1995" y="6514548"/>
              <a:ext cx="611505" cy="614680"/>
            </a:xfrm>
            <a:custGeom>
              <a:avLst/>
              <a:gdLst/>
              <a:ahLst/>
              <a:cxnLst/>
              <a:rect l="l" t="t" r="r" b="b"/>
              <a:pathLst>
                <a:path w="611505" h="614679">
                  <a:moveTo>
                    <a:pt x="305676" y="0"/>
                  </a:moveTo>
                  <a:lnTo>
                    <a:pt x="256161" y="4026"/>
                  </a:lnTo>
                  <a:lnTo>
                    <a:pt x="209165" y="15679"/>
                  </a:lnTo>
                  <a:lnTo>
                    <a:pt x="165323" y="34323"/>
                  </a:lnTo>
                  <a:lnTo>
                    <a:pt x="125268" y="59320"/>
                  </a:lnTo>
                  <a:lnTo>
                    <a:pt x="89635" y="90033"/>
                  </a:lnTo>
                  <a:lnTo>
                    <a:pt x="59058" y="125825"/>
                  </a:lnTo>
                  <a:lnTo>
                    <a:pt x="34171" y="166058"/>
                  </a:lnTo>
                  <a:lnTo>
                    <a:pt x="15610" y="210095"/>
                  </a:lnTo>
                  <a:lnTo>
                    <a:pt x="4008" y="257300"/>
                  </a:lnTo>
                  <a:lnTo>
                    <a:pt x="0" y="307035"/>
                  </a:lnTo>
                  <a:lnTo>
                    <a:pt x="4008" y="356773"/>
                  </a:lnTo>
                  <a:lnTo>
                    <a:pt x="15610" y="403980"/>
                  </a:lnTo>
                  <a:lnTo>
                    <a:pt x="34171" y="448020"/>
                  </a:lnTo>
                  <a:lnTo>
                    <a:pt x="59058" y="488255"/>
                  </a:lnTo>
                  <a:lnTo>
                    <a:pt x="89635" y="524048"/>
                  </a:lnTo>
                  <a:lnTo>
                    <a:pt x="125268" y="554761"/>
                  </a:lnTo>
                  <a:lnTo>
                    <a:pt x="165323" y="579759"/>
                  </a:lnTo>
                  <a:lnTo>
                    <a:pt x="209165" y="598403"/>
                  </a:lnTo>
                  <a:lnTo>
                    <a:pt x="256161" y="610056"/>
                  </a:lnTo>
                  <a:lnTo>
                    <a:pt x="305676" y="614083"/>
                  </a:lnTo>
                  <a:lnTo>
                    <a:pt x="355193" y="610056"/>
                  </a:lnTo>
                  <a:lnTo>
                    <a:pt x="402191" y="598403"/>
                  </a:lnTo>
                  <a:lnTo>
                    <a:pt x="446034" y="579759"/>
                  </a:lnTo>
                  <a:lnTo>
                    <a:pt x="486089" y="554761"/>
                  </a:lnTo>
                  <a:lnTo>
                    <a:pt x="521722" y="524048"/>
                  </a:lnTo>
                  <a:lnTo>
                    <a:pt x="552298" y="488255"/>
                  </a:lnTo>
                  <a:lnTo>
                    <a:pt x="577183" y="448020"/>
                  </a:lnTo>
                  <a:lnTo>
                    <a:pt x="595743" y="403980"/>
                  </a:lnTo>
                  <a:lnTo>
                    <a:pt x="607344" y="356773"/>
                  </a:lnTo>
                  <a:lnTo>
                    <a:pt x="611352" y="307035"/>
                  </a:lnTo>
                  <a:lnTo>
                    <a:pt x="607344" y="257300"/>
                  </a:lnTo>
                  <a:lnTo>
                    <a:pt x="595743" y="210095"/>
                  </a:lnTo>
                  <a:lnTo>
                    <a:pt x="577183" y="166058"/>
                  </a:lnTo>
                  <a:lnTo>
                    <a:pt x="552298" y="125825"/>
                  </a:lnTo>
                  <a:lnTo>
                    <a:pt x="521722" y="90033"/>
                  </a:lnTo>
                  <a:lnTo>
                    <a:pt x="486089" y="59320"/>
                  </a:lnTo>
                  <a:lnTo>
                    <a:pt x="446034" y="34323"/>
                  </a:lnTo>
                  <a:lnTo>
                    <a:pt x="402191" y="15679"/>
                  </a:lnTo>
                  <a:lnTo>
                    <a:pt x="355193" y="4026"/>
                  </a:lnTo>
                  <a:lnTo>
                    <a:pt x="305676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6602" y="6489153"/>
              <a:ext cx="662305" cy="665480"/>
            </a:xfrm>
            <a:custGeom>
              <a:avLst/>
              <a:gdLst/>
              <a:ahLst/>
              <a:cxnLst/>
              <a:rect l="l" t="t" r="r" b="b"/>
              <a:pathLst>
                <a:path w="662305" h="665479">
                  <a:moveTo>
                    <a:pt x="331076" y="0"/>
                  </a:moveTo>
                  <a:lnTo>
                    <a:pt x="282150" y="3604"/>
                  </a:lnTo>
                  <a:lnTo>
                    <a:pt x="235454" y="14075"/>
                  </a:lnTo>
                  <a:lnTo>
                    <a:pt x="191500" y="30898"/>
                  </a:lnTo>
                  <a:lnTo>
                    <a:pt x="150799" y="53559"/>
                  </a:lnTo>
                  <a:lnTo>
                    <a:pt x="113863" y="81544"/>
                  </a:lnTo>
                  <a:lnTo>
                    <a:pt x="81205" y="114338"/>
                  </a:lnTo>
                  <a:lnTo>
                    <a:pt x="53336" y="151427"/>
                  </a:lnTo>
                  <a:lnTo>
                    <a:pt x="30770" y="192297"/>
                  </a:lnTo>
                  <a:lnTo>
                    <a:pt x="14016" y="236433"/>
                  </a:lnTo>
                  <a:lnTo>
                    <a:pt x="3589" y="283321"/>
                  </a:lnTo>
                  <a:lnTo>
                    <a:pt x="0" y="332447"/>
                  </a:lnTo>
                  <a:lnTo>
                    <a:pt x="3589" y="381571"/>
                  </a:lnTo>
                  <a:lnTo>
                    <a:pt x="14016" y="428456"/>
                  </a:lnTo>
                  <a:lnTo>
                    <a:pt x="30770" y="472590"/>
                  </a:lnTo>
                  <a:lnTo>
                    <a:pt x="53336" y="513458"/>
                  </a:lnTo>
                  <a:lnTo>
                    <a:pt x="81205" y="550546"/>
                  </a:lnTo>
                  <a:lnTo>
                    <a:pt x="113863" y="583339"/>
                  </a:lnTo>
                  <a:lnTo>
                    <a:pt x="150799" y="611323"/>
                  </a:lnTo>
                  <a:lnTo>
                    <a:pt x="191500" y="633984"/>
                  </a:lnTo>
                  <a:lnTo>
                    <a:pt x="235454" y="650807"/>
                  </a:lnTo>
                  <a:lnTo>
                    <a:pt x="282150" y="661278"/>
                  </a:lnTo>
                  <a:lnTo>
                    <a:pt x="331076" y="664883"/>
                  </a:lnTo>
                  <a:lnTo>
                    <a:pt x="379998" y="661278"/>
                  </a:lnTo>
                  <a:lnTo>
                    <a:pt x="426693" y="650807"/>
                  </a:lnTo>
                  <a:lnTo>
                    <a:pt x="470646" y="633984"/>
                  </a:lnTo>
                  <a:lnTo>
                    <a:pt x="506391" y="614083"/>
                  </a:lnTo>
                  <a:lnTo>
                    <a:pt x="331076" y="614083"/>
                  </a:lnTo>
                  <a:lnTo>
                    <a:pt x="285673" y="610389"/>
                  </a:lnTo>
                  <a:lnTo>
                    <a:pt x="242581" y="599700"/>
                  </a:lnTo>
                  <a:lnTo>
                    <a:pt x="202381" y="582598"/>
                  </a:lnTo>
                  <a:lnTo>
                    <a:pt x="165655" y="559668"/>
                  </a:lnTo>
                  <a:lnTo>
                    <a:pt x="132983" y="531496"/>
                  </a:lnTo>
                  <a:lnTo>
                    <a:pt x="104947" y="498665"/>
                  </a:lnTo>
                  <a:lnTo>
                    <a:pt x="82130" y="461760"/>
                  </a:lnTo>
                  <a:lnTo>
                    <a:pt x="65112" y="421366"/>
                  </a:lnTo>
                  <a:lnTo>
                    <a:pt x="54474" y="378067"/>
                  </a:lnTo>
                  <a:lnTo>
                    <a:pt x="50800" y="332447"/>
                  </a:lnTo>
                  <a:lnTo>
                    <a:pt x="54474" y="286821"/>
                  </a:lnTo>
                  <a:lnTo>
                    <a:pt x="65112" y="243518"/>
                  </a:lnTo>
                  <a:lnTo>
                    <a:pt x="82130" y="203120"/>
                  </a:lnTo>
                  <a:lnTo>
                    <a:pt x="104947" y="166214"/>
                  </a:lnTo>
                  <a:lnTo>
                    <a:pt x="132983" y="133383"/>
                  </a:lnTo>
                  <a:lnTo>
                    <a:pt x="165655" y="105211"/>
                  </a:lnTo>
                  <a:lnTo>
                    <a:pt x="202381" y="82282"/>
                  </a:lnTo>
                  <a:lnTo>
                    <a:pt x="242581" y="65181"/>
                  </a:lnTo>
                  <a:lnTo>
                    <a:pt x="285673" y="54492"/>
                  </a:lnTo>
                  <a:lnTo>
                    <a:pt x="331076" y="50800"/>
                  </a:lnTo>
                  <a:lnTo>
                    <a:pt x="506390" y="50800"/>
                  </a:lnTo>
                  <a:lnTo>
                    <a:pt x="470646" y="30898"/>
                  </a:lnTo>
                  <a:lnTo>
                    <a:pt x="426693" y="14075"/>
                  </a:lnTo>
                  <a:lnTo>
                    <a:pt x="379998" y="3604"/>
                  </a:lnTo>
                  <a:lnTo>
                    <a:pt x="331076" y="0"/>
                  </a:lnTo>
                  <a:close/>
                </a:path>
                <a:path w="662305" h="665479">
                  <a:moveTo>
                    <a:pt x="506390" y="50800"/>
                  </a:moveTo>
                  <a:lnTo>
                    <a:pt x="331076" y="50800"/>
                  </a:lnTo>
                  <a:lnTo>
                    <a:pt x="376478" y="54492"/>
                  </a:lnTo>
                  <a:lnTo>
                    <a:pt x="419570" y="65181"/>
                  </a:lnTo>
                  <a:lnTo>
                    <a:pt x="459770" y="82282"/>
                  </a:lnTo>
                  <a:lnTo>
                    <a:pt x="496497" y="105211"/>
                  </a:lnTo>
                  <a:lnTo>
                    <a:pt x="529169" y="133383"/>
                  </a:lnTo>
                  <a:lnTo>
                    <a:pt x="557204" y="166214"/>
                  </a:lnTo>
                  <a:lnTo>
                    <a:pt x="580022" y="203120"/>
                  </a:lnTo>
                  <a:lnTo>
                    <a:pt x="597040" y="243518"/>
                  </a:lnTo>
                  <a:lnTo>
                    <a:pt x="607677" y="286821"/>
                  </a:lnTo>
                  <a:lnTo>
                    <a:pt x="611352" y="332447"/>
                  </a:lnTo>
                  <a:lnTo>
                    <a:pt x="607677" y="378067"/>
                  </a:lnTo>
                  <a:lnTo>
                    <a:pt x="597040" y="421366"/>
                  </a:lnTo>
                  <a:lnTo>
                    <a:pt x="580022" y="461760"/>
                  </a:lnTo>
                  <a:lnTo>
                    <a:pt x="557204" y="498665"/>
                  </a:lnTo>
                  <a:lnTo>
                    <a:pt x="529169" y="531496"/>
                  </a:lnTo>
                  <a:lnTo>
                    <a:pt x="496497" y="559668"/>
                  </a:lnTo>
                  <a:lnTo>
                    <a:pt x="459770" y="582598"/>
                  </a:lnTo>
                  <a:lnTo>
                    <a:pt x="419570" y="599700"/>
                  </a:lnTo>
                  <a:lnTo>
                    <a:pt x="376478" y="610389"/>
                  </a:lnTo>
                  <a:lnTo>
                    <a:pt x="331076" y="614083"/>
                  </a:lnTo>
                  <a:lnTo>
                    <a:pt x="506391" y="614083"/>
                  </a:lnTo>
                  <a:lnTo>
                    <a:pt x="548284" y="583339"/>
                  </a:lnTo>
                  <a:lnTo>
                    <a:pt x="580942" y="550546"/>
                  </a:lnTo>
                  <a:lnTo>
                    <a:pt x="608812" y="513458"/>
                  </a:lnTo>
                  <a:lnTo>
                    <a:pt x="631380" y="472590"/>
                  </a:lnTo>
                  <a:lnTo>
                    <a:pt x="648134" y="428456"/>
                  </a:lnTo>
                  <a:lnTo>
                    <a:pt x="658562" y="381571"/>
                  </a:lnTo>
                  <a:lnTo>
                    <a:pt x="662152" y="332447"/>
                  </a:lnTo>
                  <a:lnTo>
                    <a:pt x="658562" y="283321"/>
                  </a:lnTo>
                  <a:lnTo>
                    <a:pt x="648134" y="236433"/>
                  </a:lnTo>
                  <a:lnTo>
                    <a:pt x="631380" y="192297"/>
                  </a:lnTo>
                  <a:lnTo>
                    <a:pt x="608812" y="151427"/>
                  </a:lnTo>
                  <a:lnTo>
                    <a:pt x="580942" y="114338"/>
                  </a:lnTo>
                  <a:lnTo>
                    <a:pt x="548284" y="81544"/>
                  </a:lnTo>
                  <a:lnTo>
                    <a:pt x="511347" y="53559"/>
                  </a:lnTo>
                  <a:lnTo>
                    <a:pt x="506390" y="50800"/>
                  </a:lnTo>
                  <a:close/>
                </a:path>
              </a:pathLst>
            </a:custGeom>
            <a:solidFill>
              <a:srgbClr val="007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00125" y="6665846"/>
              <a:ext cx="226060" cy="277495"/>
            </a:xfrm>
            <a:custGeom>
              <a:avLst/>
              <a:gdLst/>
              <a:ahLst/>
              <a:cxnLst/>
              <a:rect l="l" t="t" r="r" b="b"/>
              <a:pathLst>
                <a:path w="226060" h="277495">
                  <a:moveTo>
                    <a:pt x="0" y="180606"/>
                  </a:moveTo>
                  <a:lnTo>
                    <a:pt x="71107" y="277215"/>
                  </a:lnTo>
                  <a:lnTo>
                    <a:pt x="225882" y="0"/>
                  </a:lnTo>
                </a:path>
              </a:pathLst>
            </a:custGeom>
            <a:ln w="68960">
              <a:solidFill>
                <a:srgbClr val="007B3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44055" y="6641733"/>
              <a:ext cx="2181031" cy="20478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076585" y="5737288"/>
            <a:ext cx="3285490" cy="3002280"/>
            <a:chOff x="4076585" y="5737288"/>
            <a:chExt cx="3285490" cy="3002280"/>
          </a:xfrm>
        </p:grpSpPr>
        <p:sp>
          <p:nvSpPr>
            <p:cNvPr id="20" name="object 20"/>
            <p:cNvSpPr/>
            <p:nvPr/>
          </p:nvSpPr>
          <p:spPr>
            <a:xfrm>
              <a:off x="4076585" y="5737288"/>
              <a:ext cx="3285490" cy="3002280"/>
            </a:xfrm>
            <a:custGeom>
              <a:avLst/>
              <a:gdLst/>
              <a:ahLst/>
              <a:cxnLst/>
              <a:rect l="l" t="t" r="r" b="b"/>
              <a:pathLst>
                <a:path w="3285490" h="3002279">
                  <a:moveTo>
                    <a:pt x="3285439" y="0"/>
                  </a:moveTo>
                  <a:lnTo>
                    <a:pt x="0" y="0"/>
                  </a:lnTo>
                  <a:lnTo>
                    <a:pt x="0" y="3001860"/>
                  </a:lnTo>
                  <a:lnTo>
                    <a:pt x="3285439" y="3001860"/>
                  </a:lnTo>
                  <a:lnTo>
                    <a:pt x="328543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66806" y="7395187"/>
              <a:ext cx="2879725" cy="1212850"/>
            </a:xfrm>
            <a:custGeom>
              <a:avLst/>
              <a:gdLst/>
              <a:ahLst/>
              <a:cxnLst/>
              <a:rect l="l" t="t" r="r" b="b"/>
              <a:pathLst>
                <a:path w="2879725" h="1212850">
                  <a:moveTo>
                    <a:pt x="1439799" y="0"/>
                  </a:moveTo>
                  <a:lnTo>
                    <a:pt x="1373893" y="623"/>
                  </a:lnTo>
                  <a:lnTo>
                    <a:pt x="1308748" y="2477"/>
                  </a:lnTo>
                  <a:lnTo>
                    <a:pt x="1244428" y="5534"/>
                  </a:lnTo>
                  <a:lnTo>
                    <a:pt x="1180995" y="9766"/>
                  </a:lnTo>
                  <a:lnTo>
                    <a:pt x="1118513" y="15149"/>
                  </a:lnTo>
                  <a:lnTo>
                    <a:pt x="1057045" y="21654"/>
                  </a:lnTo>
                  <a:lnTo>
                    <a:pt x="996656" y="29255"/>
                  </a:lnTo>
                  <a:lnTo>
                    <a:pt x="937409" y="37926"/>
                  </a:lnTo>
                  <a:lnTo>
                    <a:pt x="879367" y="47639"/>
                  </a:lnTo>
                  <a:lnTo>
                    <a:pt x="822593" y="58368"/>
                  </a:lnTo>
                  <a:lnTo>
                    <a:pt x="767152" y="70086"/>
                  </a:lnTo>
                  <a:lnTo>
                    <a:pt x="713107" y="82766"/>
                  </a:lnTo>
                  <a:lnTo>
                    <a:pt x="660522" y="96382"/>
                  </a:lnTo>
                  <a:lnTo>
                    <a:pt x="609459" y="110906"/>
                  </a:lnTo>
                  <a:lnTo>
                    <a:pt x="559983" y="126313"/>
                  </a:lnTo>
                  <a:lnTo>
                    <a:pt x="512157" y="142574"/>
                  </a:lnTo>
                  <a:lnTo>
                    <a:pt x="466045" y="159665"/>
                  </a:lnTo>
                  <a:lnTo>
                    <a:pt x="421709" y="177557"/>
                  </a:lnTo>
                  <a:lnTo>
                    <a:pt x="379215" y="196224"/>
                  </a:lnTo>
                  <a:lnTo>
                    <a:pt x="338624" y="215639"/>
                  </a:lnTo>
                  <a:lnTo>
                    <a:pt x="300002" y="235776"/>
                  </a:lnTo>
                  <a:lnTo>
                    <a:pt x="263410" y="256608"/>
                  </a:lnTo>
                  <a:lnTo>
                    <a:pt x="228914" y="278107"/>
                  </a:lnTo>
                  <a:lnTo>
                    <a:pt x="196576" y="300248"/>
                  </a:lnTo>
                  <a:lnTo>
                    <a:pt x="138629" y="346347"/>
                  </a:lnTo>
                  <a:lnTo>
                    <a:pt x="90078" y="394690"/>
                  </a:lnTo>
                  <a:lnTo>
                    <a:pt x="51431" y="445062"/>
                  </a:lnTo>
                  <a:lnTo>
                    <a:pt x="23197" y="497251"/>
                  </a:lnTo>
                  <a:lnTo>
                    <a:pt x="5884" y="551042"/>
                  </a:lnTo>
                  <a:lnTo>
                    <a:pt x="0" y="606221"/>
                  </a:lnTo>
                  <a:lnTo>
                    <a:pt x="1481" y="633971"/>
                  </a:lnTo>
                  <a:lnTo>
                    <a:pt x="13143" y="688483"/>
                  </a:lnTo>
                  <a:lnTo>
                    <a:pt x="35981" y="741499"/>
                  </a:lnTo>
                  <a:lnTo>
                    <a:pt x="69485" y="792807"/>
                  </a:lnTo>
                  <a:lnTo>
                    <a:pt x="113147" y="842191"/>
                  </a:lnTo>
                  <a:lnTo>
                    <a:pt x="166460" y="889439"/>
                  </a:lnTo>
                  <a:lnTo>
                    <a:pt x="228914" y="934335"/>
                  </a:lnTo>
                  <a:lnTo>
                    <a:pt x="263410" y="955835"/>
                  </a:lnTo>
                  <a:lnTo>
                    <a:pt x="300002" y="976667"/>
                  </a:lnTo>
                  <a:lnTo>
                    <a:pt x="338624" y="996804"/>
                  </a:lnTo>
                  <a:lnTo>
                    <a:pt x="379215" y="1016219"/>
                  </a:lnTo>
                  <a:lnTo>
                    <a:pt x="421709" y="1034886"/>
                  </a:lnTo>
                  <a:lnTo>
                    <a:pt x="466045" y="1052778"/>
                  </a:lnTo>
                  <a:lnTo>
                    <a:pt x="512157" y="1069868"/>
                  </a:lnTo>
                  <a:lnTo>
                    <a:pt x="559983" y="1086130"/>
                  </a:lnTo>
                  <a:lnTo>
                    <a:pt x="609459" y="1101537"/>
                  </a:lnTo>
                  <a:lnTo>
                    <a:pt x="660522" y="1116061"/>
                  </a:lnTo>
                  <a:lnTo>
                    <a:pt x="713107" y="1129677"/>
                  </a:lnTo>
                  <a:lnTo>
                    <a:pt x="767152" y="1142357"/>
                  </a:lnTo>
                  <a:lnTo>
                    <a:pt x="822593" y="1154075"/>
                  </a:lnTo>
                  <a:lnTo>
                    <a:pt x="879367" y="1164804"/>
                  </a:lnTo>
                  <a:lnTo>
                    <a:pt x="937409" y="1174517"/>
                  </a:lnTo>
                  <a:lnTo>
                    <a:pt x="996656" y="1183187"/>
                  </a:lnTo>
                  <a:lnTo>
                    <a:pt x="1057045" y="1190788"/>
                  </a:lnTo>
                  <a:lnTo>
                    <a:pt x="1118513" y="1197294"/>
                  </a:lnTo>
                  <a:lnTo>
                    <a:pt x="1180995" y="1202676"/>
                  </a:lnTo>
                  <a:lnTo>
                    <a:pt x="1244428" y="1206909"/>
                  </a:lnTo>
                  <a:lnTo>
                    <a:pt x="1308748" y="1209966"/>
                  </a:lnTo>
                  <a:lnTo>
                    <a:pt x="1373893" y="1211819"/>
                  </a:lnTo>
                  <a:lnTo>
                    <a:pt x="1439799" y="1212443"/>
                  </a:lnTo>
                  <a:lnTo>
                    <a:pt x="1505704" y="1211819"/>
                  </a:lnTo>
                  <a:lnTo>
                    <a:pt x="1570848" y="1209966"/>
                  </a:lnTo>
                  <a:lnTo>
                    <a:pt x="1635169" y="1206909"/>
                  </a:lnTo>
                  <a:lnTo>
                    <a:pt x="1698602" y="1202676"/>
                  </a:lnTo>
                  <a:lnTo>
                    <a:pt x="1761084" y="1197294"/>
                  </a:lnTo>
                  <a:lnTo>
                    <a:pt x="1822551" y="1190788"/>
                  </a:lnTo>
                  <a:lnTo>
                    <a:pt x="1882940" y="1183187"/>
                  </a:lnTo>
                  <a:lnTo>
                    <a:pt x="1942187" y="1174517"/>
                  </a:lnTo>
                  <a:lnTo>
                    <a:pt x="2000228" y="1164804"/>
                  </a:lnTo>
                  <a:lnTo>
                    <a:pt x="2057001" y="1154075"/>
                  </a:lnTo>
                  <a:lnTo>
                    <a:pt x="2112442" y="1142357"/>
                  </a:lnTo>
                  <a:lnTo>
                    <a:pt x="2166486" y="1129677"/>
                  </a:lnTo>
                  <a:lnTo>
                    <a:pt x="2219071" y="1116061"/>
                  </a:lnTo>
                  <a:lnTo>
                    <a:pt x="2270134" y="1101537"/>
                  </a:lnTo>
                  <a:lnTo>
                    <a:pt x="2319609" y="1086130"/>
                  </a:lnTo>
                  <a:lnTo>
                    <a:pt x="2367435" y="1069868"/>
                  </a:lnTo>
                  <a:lnTo>
                    <a:pt x="2413547" y="1052778"/>
                  </a:lnTo>
                  <a:lnTo>
                    <a:pt x="2457881" y="1034886"/>
                  </a:lnTo>
                  <a:lnTo>
                    <a:pt x="2500375" y="1016219"/>
                  </a:lnTo>
                  <a:lnTo>
                    <a:pt x="2540965" y="996804"/>
                  </a:lnTo>
                  <a:lnTo>
                    <a:pt x="2579587" y="976667"/>
                  </a:lnTo>
                  <a:lnTo>
                    <a:pt x="2616178" y="955835"/>
                  </a:lnTo>
                  <a:lnTo>
                    <a:pt x="2650674" y="934335"/>
                  </a:lnTo>
                  <a:lnTo>
                    <a:pt x="2683012" y="912194"/>
                  </a:lnTo>
                  <a:lnTo>
                    <a:pt x="2740958" y="866096"/>
                  </a:lnTo>
                  <a:lnTo>
                    <a:pt x="2789508" y="817753"/>
                  </a:lnTo>
                  <a:lnTo>
                    <a:pt x="2828154" y="767380"/>
                  </a:lnTo>
                  <a:lnTo>
                    <a:pt x="2856388" y="715191"/>
                  </a:lnTo>
                  <a:lnTo>
                    <a:pt x="2873701" y="661400"/>
                  </a:lnTo>
                  <a:lnTo>
                    <a:pt x="2879585" y="606221"/>
                  </a:lnTo>
                  <a:lnTo>
                    <a:pt x="2878103" y="578472"/>
                  </a:lnTo>
                  <a:lnTo>
                    <a:pt x="2866441" y="523960"/>
                  </a:lnTo>
                  <a:lnTo>
                    <a:pt x="2843604" y="470943"/>
                  </a:lnTo>
                  <a:lnTo>
                    <a:pt x="2810101" y="419636"/>
                  </a:lnTo>
                  <a:lnTo>
                    <a:pt x="2766439" y="370251"/>
                  </a:lnTo>
                  <a:lnTo>
                    <a:pt x="2713128" y="323004"/>
                  </a:lnTo>
                  <a:lnTo>
                    <a:pt x="2650674" y="278107"/>
                  </a:lnTo>
                  <a:lnTo>
                    <a:pt x="2616178" y="256608"/>
                  </a:lnTo>
                  <a:lnTo>
                    <a:pt x="2579587" y="235776"/>
                  </a:lnTo>
                  <a:lnTo>
                    <a:pt x="2540965" y="215639"/>
                  </a:lnTo>
                  <a:lnTo>
                    <a:pt x="2500375" y="196224"/>
                  </a:lnTo>
                  <a:lnTo>
                    <a:pt x="2457881" y="177557"/>
                  </a:lnTo>
                  <a:lnTo>
                    <a:pt x="2413547" y="159665"/>
                  </a:lnTo>
                  <a:lnTo>
                    <a:pt x="2367435" y="142574"/>
                  </a:lnTo>
                  <a:lnTo>
                    <a:pt x="2319609" y="126313"/>
                  </a:lnTo>
                  <a:lnTo>
                    <a:pt x="2270134" y="110906"/>
                  </a:lnTo>
                  <a:lnTo>
                    <a:pt x="2219071" y="96382"/>
                  </a:lnTo>
                  <a:lnTo>
                    <a:pt x="2166486" y="82766"/>
                  </a:lnTo>
                  <a:lnTo>
                    <a:pt x="2112442" y="70086"/>
                  </a:lnTo>
                  <a:lnTo>
                    <a:pt x="2057001" y="58368"/>
                  </a:lnTo>
                  <a:lnTo>
                    <a:pt x="2000228" y="47639"/>
                  </a:lnTo>
                  <a:lnTo>
                    <a:pt x="1942187" y="37926"/>
                  </a:lnTo>
                  <a:lnTo>
                    <a:pt x="1882940" y="29255"/>
                  </a:lnTo>
                  <a:lnTo>
                    <a:pt x="1822551" y="21654"/>
                  </a:lnTo>
                  <a:lnTo>
                    <a:pt x="1761084" y="15149"/>
                  </a:lnTo>
                  <a:lnTo>
                    <a:pt x="1698602" y="9766"/>
                  </a:lnTo>
                  <a:lnTo>
                    <a:pt x="1635169" y="5534"/>
                  </a:lnTo>
                  <a:lnTo>
                    <a:pt x="1570848" y="2477"/>
                  </a:lnTo>
                  <a:lnTo>
                    <a:pt x="1505704" y="623"/>
                  </a:lnTo>
                  <a:lnTo>
                    <a:pt x="1439799" y="0"/>
                  </a:lnTo>
                  <a:close/>
                </a:path>
              </a:pathLst>
            </a:custGeom>
            <a:solidFill>
              <a:srgbClr val="ADD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157603" y="178619"/>
            <a:ext cx="462470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PH" sz="2000" spc="-5" dirty="0" err="1"/>
              <a:t>Ang</a:t>
            </a:r>
            <a:r>
              <a:rPr lang="en-PH" sz="2000" spc="-5" dirty="0"/>
              <a:t> </a:t>
            </a:r>
            <a:r>
              <a:rPr lang="en-PH" sz="2000" spc="-5" dirty="0" err="1"/>
              <a:t>pagbabakuna</a:t>
            </a:r>
            <a:r>
              <a:rPr lang="en-PH" sz="2000" spc="-5" dirty="0"/>
              <a:t> ay </a:t>
            </a:r>
            <a:r>
              <a:rPr lang="en-PH" sz="2000" spc="-5" dirty="0" err="1"/>
              <a:t>isang</a:t>
            </a:r>
            <a:r>
              <a:rPr lang="en-PH" sz="2000" spc="-5" dirty="0"/>
              <a:t> </a:t>
            </a:r>
            <a:r>
              <a:rPr lang="en-PH" sz="2000" spc="-5" dirty="0" err="1"/>
              <a:t>piraso</a:t>
            </a:r>
            <a:r>
              <a:rPr lang="en-PH" sz="2000" spc="-5" dirty="0"/>
              <a:t> </a:t>
            </a:r>
            <a:r>
              <a:rPr lang="en-PH" sz="2000" spc="-5" dirty="0" err="1"/>
              <a:t>lamang</a:t>
            </a:r>
            <a:r>
              <a:rPr lang="en-PH" sz="2000" spc="-5" dirty="0"/>
              <a:t> </a:t>
            </a:r>
            <a:r>
              <a:rPr lang="en-PH" sz="2000" spc="-5" dirty="0" err="1"/>
              <a:t>ng</a:t>
            </a:r>
            <a:r>
              <a:rPr lang="en-PH" sz="2000" spc="-5" dirty="0"/>
              <a:t> </a:t>
            </a:r>
            <a:r>
              <a:rPr lang="en-PH" sz="2000" spc="-5" dirty="0" err="1"/>
              <a:t>pagkontrol</a:t>
            </a:r>
            <a:r>
              <a:rPr lang="en-PH" sz="2000" spc="-5" dirty="0"/>
              <a:t> </a:t>
            </a:r>
            <a:r>
              <a:rPr lang="en-PH" sz="2000" spc="-5" dirty="0" err="1"/>
              <a:t>sa</a:t>
            </a:r>
            <a:r>
              <a:rPr lang="en-PH" sz="2000" spc="-5" dirty="0"/>
              <a:t> virus.</a:t>
            </a:r>
            <a:endParaRPr sz="2000" spc="-15" dirty="0"/>
          </a:p>
        </p:txBody>
      </p:sp>
      <p:sp>
        <p:nvSpPr>
          <p:cNvPr id="23" name="object 23"/>
          <p:cNvSpPr txBox="1"/>
          <p:nvPr/>
        </p:nvSpPr>
        <p:spPr>
          <a:xfrm>
            <a:off x="486117" y="2613606"/>
            <a:ext cx="3285490" cy="37061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678180">
              <a:lnSpc>
                <a:spcPct val="100000"/>
              </a:lnSpc>
              <a:spcBef>
                <a:spcPts val="490"/>
              </a:spcBef>
            </a:pPr>
            <a:r>
              <a:rPr lang="en-US" sz="2000" b="1" spc="45" dirty="0" err="1">
                <a:solidFill>
                  <a:srgbClr val="231F20"/>
                </a:solidFill>
                <a:latin typeface="Arial"/>
                <a:cs typeface="Arial"/>
              </a:rPr>
              <a:t>Magpabakuna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962845" y="6412291"/>
            <a:ext cx="1637030" cy="2300605"/>
            <a:chOff x="4962845" y="6412291"/>
            <a:chExt cx="1637030" cy="2300605"/>
          </a:xfrm>
        </p:grpSpPr>
        <p:sp>
          <p:nvSpPr>
            <p:cNvPr id="29" name="object 29"/>
            <p:cNvSpPr/>
            <p:nvPr/>
          </p:nvSpPr>
          <p:spPr>
            <a:xfrm>
              <a:off x="5954735" y="7642612"/>
              <a:ext cx="330200" cy="1069975"/>
            </a:xfrm>
            <a:custGeom>
              <a:avLst/>
              <a:gdLst/>
              <a:ahLst/>
              <a:cxnLst/>
              <a:rect l="l" t="t" r="r" b="b"/>
              <a:pathLst>
                <a:path w="330200" h="1069975">
                  <a:moveTo>
                    <a:pt x="134459" y="0"/>
                  </a:moveTo>
                  <a:lnTo>
                    <a:pt x="126642" y="15134"/>
                  </a:lnTo>
                  <a:lnTo>
                    <a:pt x="119156" y="30530"/>
                  </a:lnTo>
                  <a:lnTo>
                    <a:pt x="87257" y="110032"/>
                  </a:lnTo>
                  <a:lnTo>
                    <a:pt x="71387" y="161414"/>
                  </a:lnTo>
                  <a:lnTo>
                    <a:pt x="57462" y="215830"/>
                  </a:lnTo>
                  <a:lnTo>
                    <a:pt x="45367" y="272669"/>
                  </a:lnTo>
                  <a:lnTo>
                    <a:pt x="34988" y="331322"/>
                  </a:lnTo>
                  <a:lnTo>
                    <a:pt x="26212" y="391178"/>
                  </a:lnTo>
                  <a:lnTo>
                    <a:pt x="18924" y="451627"/>
                  </a:lnTo>
                  <a:lnTo>
                    <a:pt x="13011" y="512061"/>
                  </a:lnTo>
                  <a:lnTo>
                    <a:pt x="8357" y="571868"/>
                  </a:lnTo>
                  <a:lnTo>
                    <a:pt x="4850" y="630439"/>
                  </a:lnTo>
                  <a:lnTo>
                    <a:pt x="2374" y="687164"/>
                  </a:lnTo>
                  <a:lnTo>
                    <a:pt x="817" y="741432"/>
                  </a:lnTo>
                  <a:lnTo>
                    <a:pt x="63" y="792635"/>
                  </a:lnTo>
                  <a:lnTo>
                    <a:pt x="0" y="840161"/>
                  </a:lnTo>
                  <a:lnTo>
                    <a:pt x="512" y="883402"/>
                  </a:lnTo>
                  <a:lnTo>
                    <a:pt x="1486" y="921746"/>
                  </a:lnTo>
                  <a:lnTo>
                    <a:pt x="2807" y="954585"/>
                  </a:lnTo>
                  <a:lnTo>
                    <a:pt x="4362" y="981308"/>
                  </a:lnTo>
                  <a:lnTo>
                    <a:pt x="6037" y="1001306"/>
                  </a:lnTo>
                  <a:lnTo>
                    <a:pt x="6218" y="1037577"/>
                  </a:lnTo>
                  <a:lnTo>
                    <a:pt x="43655" y="1066244"/>
                  </a:lnTo>
                  <a:lnTo>
                    <a:pt x="91423" y="1068946"/>
                  </a:lnTo>
                  <a:lnTo>
                    <a:pt x="139651" y="1069854"/>
                  </a:lnTo>
                  <a:lnTo>
                    <a:pt x="187878" y="1068946"/>
                  </a:lnTo>
                  <a:lnTo>
                    <a:pt x="205456" y="1067952"/>
                  </a:lnTo>
                  <a:lnTo>
                    <a:pt x="203349" y="1055814"/>
                  </a:lnTo>
                  <a:lnTo>
                    <a:pt x="201083" y="1037577"/>
                  </a:lnTo>
                  <a:lnTo>
                    <a:pt x="216156" y="992169"/>
                  </a:lnTo>
                  <a:lnTo>
                    <a:pt x="230240" y="941365"/>
                  </a:lnTo>
                  <a:lnTo>
                    <a:pt x="243236" y="886675"/>
                  </a:lnTo>
                  <a:lnTo>
                    <a:pt x="255046" y="829607"/>
                  </a:lnTo>
                  <a:lnTo>
                    <a:pt x="265571" y="771671"/>
                  </a:lnTo>
                  <a:lnTo>
                    <a:pt x="274711" y="714374"/>
                  </a:lnTo>
                  <a:lnTo>
                    <a:pt x="282367" y="659226"/>
                  </a:lnTo>
                  <a:lnTo>
                    <a:pt x="288441" y="607736"/>
                  </a:lnTo>
                  <a:lnTo>
                    <a:pt x="292833" y="561414"/>
                  </a:lnTo>
                  <a:lnTo>
                    <a:pt x="295444" y="521766"/>
                  </a:lnTo>
                  <a:lnTo>
                    <a:pt x="330052" y="160896"/>
                  </a:lnTo>
                  <a:lnTo>
                    <a:pt x="301870" y="91761"/>
                  </a:lnTo>
                  <a:lnTo>
                    <a:pt x="264383" y="61636"/>
                  </a:lnTo>
                  <a:lnTo>
                    <a:pt x="219758" y="35691"/>
                  </a:lnTo>
                  <a:lnTo>
                    <a:pt x="174335" y="14841"/>
                  </a:lnTo>
                  <a:lnTo>
                    <a:pt x="134459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39848" y="7646786"/>
              <a:ext cx="497840" cy="1056640"/>
            </a:xfrm>
            <a:custGeom>
              <a:avLst/>
              <a:gdLst/>
              <a:ahLst/>
              <a:cxnLst/>
              <a:rect l="l" t="t" r="r" b="b"/>
              <a:pathLst>
                <a:path w="497840" h="1056640">
                  <a:moveTo>
                    <a:pt x="38174" y="0"/>
                  </a:moveTo>
                  <a:lnTo>
                    <a:pt x="22287" y="42817"/>
                  </a:lnTo>
                  <a:lnTo>
                    <a:pt x="6365" y="109353"/>
                  </a:lnTo>
                  <a:lnTo>
                    <a:pt x="1247" y="150656"/>
                  </a:lnTo>
                  <a:lnTo>
                    <a:pt x="0" y="195821"/>
                  </a:lnTo>
                  <a:lnTo>
                    <a:pt x="4103" y="243729"/>
                  </a:lnTo>
                  <a:lnTo>
                    <a:pt x="15038" y="293257"/>
                  </a:lnTo>
                  <a:lnTo>
                    <a:pt x="34286" y="343285"/>
                  </a:lnTo>
                  <a:lnTo>
                    <a:pt x="63328" y="392693"/>
                  </a:lnTo>
                  <a:lnTo>
                    <a:pt x="103644" y="440360"/>
                  </a:lnTo>
                  <a:lnTo>
                    <a:pt x="156716" y="485165"/>
                  </a:lnTo>
                  <a:lnTo>
                    <a:pt x="164816" y="675134"/>
                  </a:lnTo>
                  <a:lnTo>
                    <a:pt x="174129" y="806915"/>
                  </a:lnTo>
                  <a:lnTo>
                    <a:pt x="190608" y="942117"/>
                  </a:lnTo>
                  <a:lnTo>
                    <a:pt x="207488" y="1056324"/>
                  </a:lnTo>
                  <a:lnTo>
                    <a:pt x="244559" y="1051414"/>
                  </a:lnTo>
                  <a:lnTo>
                    <a:pt x="290754" y="1043525"/>
                  </a:lnTo>
                  <a:lnTo>
                    <a:pt x="336359" y="1033972"/>
                  </a:lnTo>
                  <a:lnTo>
                    <a:pt x="381343" y="1022788"/>
                  </a:lnTo>
                  <a:lnTo>
                    <a:pt x="425584" y="1010031"/>
                  </a:lnTo>
                  <a:lnTo>
                    <a:pt x="427675" y="1001185"/>
                  </a:lnTo>
                  <a:lnTo>
                    <a:pt x="435754" y="969031"/>
                  </a:lnTo>
                  <a:lnTo>
                    <a:pt x="452273" y="892560"/>
                  </a:lnTo>
                  <a:lnTo>
                    <a:pt x="459445" y="845248"/>
                  </a:lnTo>
                  <a:lnTo>
                    <a:pt x="465047" y="789887"/>
                  </a:lnTo>
                  <a:lnTo>
                    <a:pt x="468443" y="724981"/>
                  </a:lnTo>
                  <a:lnTo>
                    <a:pt x="469002" y="649031"/>
                  </a:lnTo>
                  <a:lnTo>
                    <a:pt x="466088" y="560539"/>
                  </a:lnTo>
                  <a:lnTo>
                    <a:pt x="483649" y="494941"/>
                  </a:lnTo>
                  <a:lnTo>
                    <a:pt x="493741" y="435502"/>
                  </a:lnTo>
                  <a:lnTo>
                    <a:pt x="497287" y="381238"/>
                  </a:lnTo>
                  <a:lnTo>
                    <a:pt x="495209" y="331160"/>
                  </a:lnTo>
                  <a:lnTo>
                    <a:pt x="488431" y="284282"/>
                  </a:lnTo>
                  <a:lnTo>
                    <a:pt x="477874" y="239618"/>
                  </a:lnTo>
                  <a:lnTo>
                    <a:pt x="464462" y="196181"/>
                  </a:lnTo>
                  <a:lnTo>
                    <a:pt x="449118" y="152984"/>
                  </a:lnTo>
                  <a:lnTo>
                    <a:pt x="432763" y="109042"/>
                  </a:lnTo>
                  <a:lnTo>
                    <a:pt x="413044" y="49815"/>
                  </a:lnTo>
                  <a:lnTo>
                    <a:pt x="329250" y="49815"/>
                  </a:lnTo>
                  <a:lnTo>
                    <a:pt x="281097" y="47966"/>
                  </a:lnTo>
                  <a:lnTo>
                    <a:pt x="230525" y="43419"/>
                  </a:lnTo>
                  <a:lnTo>
                    <a:pt x="179239" y="36262"/>
                  </a:lnTo>
                  <a:lnTo>
                    <a:pt x="128948" y="26582"/>
                  </a:lnTo>
                  <a:lnTo>
                    <a:pt x="81357" y="14465"/>
                  </a:lnTo>
                  <a:lnTo>
                    <a:pt x="38174" y="0"/>
                  </a:lnTo>
                  <a:close/>
                </a:path>
                <a:path w="497840" h="1056640">
                  <a:moveTo>
                    <a:pt x="411465" y="45072"/>
                  </a:moveTo>
                  <a:lnTo>
                    <a:pt x="373275" y="48879"/>
                  </a:lnTo>
                  <a:lnTo>
                    <a:pt x="329250" y="49815"/>
                  </a:lnTo>
                  <a:lnTo>
                    <a:pt x="413044" y="49815"/>
                  </a:lnTo>
                  <a:lnTo>
                    <a:pt x="411465" y="45072"/>
                  </a:lnTo>
                  <a:close/>
                </a:path>
              </a:pathLst>
            </a:custGeom>
            <a:solidFill>
              <a:srgbClr val="3B68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51724" y="7646788"/>
              <a:ext cx="421005" cy="205104"/>
            </a:xfrm>
            <a:custGeom>
              <a:avLst/>
              <a:gdLst/>
              <a:ahLst/>
              <a:cxnLst/>
              <a:rect l="l" t="t" r="r" b="b"/>
              <a:pathLst>
                <a:path w="421004" h="205104">
                  <a:moveTo>
                    <a:pt x="26301" y="0"/>
                  </a:moveTo>
                  <a:lnTo>
                    <a:pt x="19205" y="15423"/>
                  </a:lnTo>
                  <a:lnTo>
                    <a:pt x="12455" y="31154"/>
                  </a:lnTo>
                  <a:lnTo>
                    <a:pt x="6052" y="47193"/>
                  </a:lnTo>
                  <a:lnTo>
                    <a:pt x="0" y="63538"/>
                  </a:lnTo>
                  <a:lnTo>
                    <a:pt x="5679" y="77476"/>
                  </a:lnTo>
                  <a:lnTo>
                    <a:pt x="30759" y="114909"/>
                  </a:lnTo>
                  <a:lnTo>
                    <a:pt x="76435" y="151736"/>
                  </a:lnTo>
                  <a:lnTo>
                    <a:pt x="113367" y="172667"/>
                  </a:lnTo>
                  <a:lnTo>
                    <a:pt x="157965" y="190764"/>
                  </a:lnTo>
                  <a:lnTo>
                    <a:pt x="208930" y="202642"/>
                  </a:lnTo>
                  <a:lnTo>
                    <a:pt x="264962" y="204918"/>
                  </a:lnTo>
                  <a:lnTo>
                    <a:pt x="324764" y="194208"/>
                  </a:lnTo>
                  <a:lnTo>
                    <a:pt x="364578" y="179997"/>
                  </a:lnTo>
                  <a:lnTo>
                    <a:pt x="399283" y="150015"/>
                  </a:lnTo>
                  <a:lnTo>
                    <a:pt x="420890" y="109042"/>
                  </a:lnTo>
                  <a:lnTo>
                    <a:pt x="399592" y="45072"/>
                  </a:lnTo>
                  <a:lnTo>
                    <a:pt x="398376" y="57618"/>
                  </a:lnTo>
                  <a:lnTo>
                    <a:pt x="396273" y="69907"/>
                  </a:lnTo>
                  <a:lnTo>
                    <a:pt x="373451" y="112396"/>
                  </a:lnTo>
                  <a:lnTo>
                    <a:pt x="331998" y="137899"/>
                  </a:lnTo>
                  <a:lnTo>
                    <a:pt x="288794" y="149093"/>
                  </a:lnTo>
                  <a:lnTo>
                    <a:pt x="249150" y="152172"/>
                  </a:lnTo>
                  <a:lnTo>
                    <a:pt x="229273" y="151422"/>
                  </a:lnTo>
                  <a:lnTo>
                    <a:pt x="178941" y="142906"/>
                  </a:lnTo>
                  <a:lnTo>
                    <a:pt x="131114" y="125133"/>
                  </a:lnTo>
                  <a:lnTo>
                    <a:pt x="96680" y="105181"/>
                  </a:lnTo>
                  <a:lnTo>
                    <a:pt x="65760" y="80124"/>
                  </a:lnTo>
                  <a:lnTo>
                    <a:pt x="35476" y="38901"/>
                  </a:lnTo>
                  <a:lnTo>
                    <a:pt x="28143" y="13348"/>
                  </a:lnTo>
                  <a:lnTo>
                    <a:pt x="26301" y="0"/>
                  </a:lnTo>
                  <a:close/>
                </a:path>
              </a:pathLst>
            </a:custGeom>
            <a:solidFill>
              <a:srgbClr val="2C4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50260" y="7827198"/>
              <a:ext cx="63500" cy="86995"/>
            </a:xfrm>
            <a:custGeom>
              <a:avLst/>
              <a:gdLst/>
              <a:ahLst/>
              <a:cxnLst/>
              <a:rect l="l" t="t" r="r" b="b"/>
              <a:pathLst>
                <a:path w="63500" h="86995">
                  <a:moveTo>
                    <a:pt x="0" y="0"/>
                  </a:moveTo>
                  <a:lnTo>
                    <a:pt x="0" y="50101"/>
                  </a:lnTo>
                  <a:lnTo>
                    <a:pt x="63500" y="86766"/>
                  </a:lnTo>
                  <a:lnTo>
                    <a:pt x="63500" y="36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00294" y="7754429"/>
              <a:ext cx="1252677" cy="94047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00285" y="7678763"/>
              <a:ext cx="1261110" cy="728345"/>
            </a:xfrm>
            <a:custGeom>
              <a:avLst/>
              <a:gdLst/>
              <a:ahLst/>
              <a:cxnLst/>
              <a:rect l="l" t="t" r="r" b="b"/>
              <a:pathLst>
                <a:path w="1261110" h="728345">
                  <a:moveTo>
                    <a:pt x="664020" y="0"/>
                  </a:moveTo>
                  <a:lnTo>
                    <a:pt x="611705" y="292"/>
                  </a:lnTo>
                  <a:lnTo>
                    <a:pt x="559588" y="3759"/>
                  </a:lnTo>
                  <a:lnTo>
                    <a:pt x="508122" y="10425"/>
                  </a:lnTo>
                  <a:lnTo>
                    <a:pt x="457761" y="20315"/>
                  </a:lnTo>
                  <a:lnTo>
                    <a:pt x="408957" y="33455"/>
                  </a:lnTo>
                  <a:lnTo>
                    <a:pt x="362165" y="49869"/>
                  </a:lnTo>
                  <a:lnTo>
                    <a:pt x="325740" y="65753"/>
                  </a:lnTo>
                  <a:lnTo>
                    <a:pt x="261387" y="102908"/>
                  </a:lnTo>
                  <a:lnTo>
                    <a:pt x="0" y="320938"/>
                  </a:lnTo>
                  <a:lnTo>
                    <a:pt x="704938" y="727935"/>
                  </a:lnTo>
                  <a:lnTo>
                    <a:pt x="1046149" y="592921"/>
                  </a:lnTo>
                  <a:lnTo>
                    <a:pt x="1082580" y="577024"/>
                  </a:lnTo>
                  <a:lnTo>
                    <a:pt x="1146935" y="539868"/>
                  </a:lnTo>
                  <a:lnTo>
                    <a:pt x="1210305" y="483480"/>
                  </a:lnTo>
                  <a:lnTo>
                    <a:pt x="1236592" y="446289"/>
                  </a:lnTo>
                  <a:lnTo>
                    <a:pt x="1253412" y="407844"/>
                  </a:lnTo>
                  <a:lnTo>
                    <a:pt x="1260860" y="368720"/>
                  </a:lnTo>
                  <a:lnTo>
                    <a:pt x="1259030" y="329493"/>
                  </a:lnTo>
                  <a:lnTo>
                    <a:pt x="1248017" y="290737"/>
                  </a:lnTo>
                  <a:lnTo>
                    <a:pt x="1227916" y="253027"/>
                  </a:lnTo>
                  <a:lnTo>
                    <a:pt x="1198822" y="216938"/>
                  </a:lnTo>
                  <a:lnTo>
                    <a:pt x="1160828" y="183046"/>
                  </a:lnTo>
                  <a:lnTo>
                    <a:pt x="1114031" y="151926"/>
                  </a:lnTo>
                  <a:lnTo>
                    <a:pt x="997661" y="84743"/>
                  </a:lnTo>
                  <a:lnTo>
                    <a:pt x="956661" y="63513"/>
                  </a:lnTo>
                  <a:lnTo>
                    <a:pt x="912684" y="45282"/>
                  </a:lnTo>
                  <a:lnTo>
                    <a:pt x="866184" y="30076"/>
                  </a:lnTo>
                  <a:lnTo>
                    <a:pt x="817614" y="17920"/>
                  </a:lnTo>
                  <a:lnTo>
                    <a:pt x="767428" y="8838"/>
                  </a:lnTo>
                  <a:lnTo>
                    <a:pt x="716079" y="2857"/>
                  </a:lnTo>
                  <a:lnTo>
                    <a:pt x="664020" y="0"/>
                  </a:lnTo>
                  <a:close/>
                </a:path>
              </a:pathLst>
            </a:custGeom>
            <a:solidFill>
              <a:srgbClr val="F1F0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72448" y="7723840"/>
              <a:ext cx="863600" cy="497840"/>
            </a:xfrm>
            <a:custGeom>
              <a:avLst/>
              <a:gdLst/>
              <a:ahLst/>
              <a:cxnLst/>
              <a:rect l="l" t="t" r="r" b="b"/>
              <a:pathLst>
                <a:path w="863600" h="497840">
                  <a:moveTo>
                    <a:pt x="346291" y="0"/>
                  </a:moveTo>
                  <a:lnTo>
                    <a:pt x="298587" y="489"/>
                  </a:lnTo>
                  <a:lnTo>
                    <a:pt x="253518" y="4686"/>
                  </a:lnTo>
                  <a:lnTo>
                    <a:pt x="211791" y="12634"/>
                  </a:lnTo>
                  <a:lnTo>
                    <a:pt x="174110" y="24374"/>
                  </a:lnTo>
                  <a:lnTo>
                    <a:pt x="71211" y="83816"/>
                  </a:lnTo>
                  <a:lnTo>
                    <a:pt x="27219" y="119324"/>
                  </a:lnTo>
                  <a:lnTo>
                    <a:pt x="0" y="173350"/>
                  </a:lnTo>
                  <a:lnTo>
                    <a:pt x="8183" y="195916"/>
                  </a:lnTo>
                  <a:lnTo>
                    <a:pt x="46668" y="242271"/>
                  </a:lnTo>
                  <a:lnTo>
                    <a:pt x="84089" y="264575"/>
                  </a:lnTo>
                  <a:lnTo>
                    <a:pt x="143477" y="278446"/>
                  </a:lnTo>
                  <a:lnTo>
                    <a:pt x="188532" y="293225"/>
                  </a:lnTo>
                  <a:lnTo>
                    <a:pt x="234565" y="312654"/>
                  </a:lnTo>
                  <a:lnTo>
                    <a:pt x="280018" y="336390"/>
                  </a:lnTo>
                  <a:lnTo>
                    <a:pt x="321138" y="362634"/>
                  </a:lnTo>
                  <a:lnTo>
                    <a:pt x="354794" y="389213"/>
                  </a:lnTo>
                  <a:lnTo>
                    <a:pt x="397328" y="439768"/>
                  </a:lnTo>
                  <a:lnTo>
                    <a:pt x="404411" y="449517"/>
                  </a:lnTo>
                  <a:lnTo>
                    <a:pt x="443060" y="471125"/>
                  </a:lnTo>
                  <a:lnTo>
                    <a:pt x="479755" y="482074"/>
                  </a:lnTo>
                  <a:lnTo>
                    <a:pt x="547498" y="497045"/>
                  </a:lnTo>
                  <a:lnTo>
                    <a:pt x="583243" y="497746"/>
                  </a:lnTo>
                  <a:lnTo>
                    <a:pt x="623367" y="491708"/>
                  </a:lnTo>
                  <a:lnTo>
                    <a:pt x="670217" y="477270"/>
                  </a:lnTo>
                  <a:lnTo>
                    <a:pt x="726143" y="452772"/>
                  </a:lnTo>
                  <a:lnTo>
                    <a:pt x="793491" y="416553"/>
                  </a:lnTo>
                  <a:lnTo>
                    <a:pt x="825061" y="393394"/>
                  </a:lnTo>
                  <a:lnTo>
                    <a:pt x="859701" y="336283"/>
                  </a:lnTo>
                  <a:lnTo>
                    <a:pt x="863022" y="303738"/>
                  </a:lnTo>
                  <a:lnTo>
                    <a:pt x="857176" y="269471"/>
                  </a:lnTo>
                  <a:lnTo>
                    <a:pt x="842287" y="234185"/>
                  </a:lnTo>
                  <a:lnTo>
                    <a:pt x="818482" y="198583"/>
                  </a:lnTo>
                  <a:lnTo>
                    <a:pt x="785885" y="163370"/>
                  </a:lnTo>
                  <a:lnTo>
                    <a:pt x="744620" y="129247"/>
                  </a:lnTo>
                  <a:lnTo>
                    <a:pt x="694812" y="96919"/>
                  </a:lnTo>
                  <a:lnTo>
                    <a:pt x="648397" y="72614"/>
                  </a:lnTo>
                  <a:lnTo>
                    <a:pt x="599681" y="51726"/>
                  </a:lnTo>
                  <a:lnTo>
                    <a:pt x="549372" y="34296"/>
                  </a:lnTo>
                  <a:lnTo>
                    <a:pt x="498173" y="20367"/>
                  </a:lnTo>
                  <a:lnTo>
                    <a:pt x="446790" y="9981"/>
                  </a:lnTo>
                  <a:lnTo>
                    <a:pt x="395927" y="3177"/>
                  </a:lnTo>
                  <a:lnTo>
                    <a:pt x="346291" y="0"/>
                  </a:lnTo>
                  <a:close/>
                </a:path>
              </a:pathLst>
            </a:custGeom>
            <a:solidFill>
              <a:srgbClr val="E1E2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4185" y="7744750"/>
              <a:ext cx="862965" cy="498475"/>
            </a:xfrm>
            <a:custGeom>
              <a:avLst/>
              <a:gdLst/>
              <a:ahLst/>
              <a:cxnLst/>
              <a:rect l="l" t="t" r="r" b="b"/>
              <a:pathLst>
                <a:path w="862964" h="498475">
                  <a:moveTo>
                    <a:pt x="342356" y="0"/>
                  </a:moveTo>
                  <a:lnTo>
                    <a:pt x="284227" y="1460"/>
                  </a:lnTo>
                  <a:lnTo>
                    <a:pt x="230431" y="8552"/>
                  </a:lnTo>
                  <a:lnTo>
                    <a:pt x="182286" y="21353"/>
                  </a:lnTo>
                  <a:lnTo>
                    <a:pt x="141109" y="39944"/>
                  </a:lnTo>
                  <a:lnTo>
                    <a:pt x="70823" y="84050"/>
                  </a:lnTo>
                  <a:lnTo>
                    <a:pt x="26787" y="119703"/>
                  </a:lnTo>
                  <a:lnTo>
                    <a:pt x="0" y="173955"/>
                  </a:lnTo>
                  <a:lnTo>
                    <a:pt x="5335" y="190929"/>
                  </a:lnTo>
                  <a:lnTo>
                    <a:pt x="30389" y="224193"/>
                  </a:lnTo>
                  <a:lnTo>
                    <a:pt x="63876" y="255953"/>
                  </a:lnTo>
                  <a:lnTo>
                    <a:pt x="110900" y="270582"/>
                  </a:lnTo>
                  <a:lnTo>
                    <a:pt x="121086" y="272773"/>
                  </a:lnTo>
                  <a:lnTo>
                    <a:pt x="165389" y="285198"/>
                  </a:lnTo>
                  <a:lnTo>
                    <a:pt x="213459" y="303242"/>
                  </a:lnTo>
                  <a:lnTo>
                    <a:pt x="258956" y="324811"/>
                  </a:lnTo>
                  <a:lnTo>
                    <a:pt x="292972" y="344087"/>
                  </a:lnTo>
                  <a:lnTo>
                    <a:pt x="328155" y="367718"/>
                  </a:lnTo>
                  <a:lnTo>
                    <a:pt x="371022" y="404834"/>
                  </a:lnTo>
                  <a:lnTo>
                    <a:pt x="397344" y="439778"/>
                  </a:lnTo>
                  <a:lnTo>
                    <a:pt x="404364" y="449536"/>
                  </a:lnTo>
                  <a:lnTo>
                    <a:pt x="443014" y="471160"/>
                  </a:lnTo>
                  <a:lnTo>
                    <a:pt x="493909" y="486151"/>
                  </a:lnTo>
                  <a:lnTo>
                    <a:pt x="533730" y="495176"/>
                  </a:lnTo>
                  <a:lnTo>
                    <a:pt x="576192" y="498054"/>
                  </a:lnTo>
                  <a:lnTo>
                    <a:pt x="599370" y="496088"/>
                  </a:lnTo>
                  <a:lnTo>
                    <a:pt x="646147" y="485462"/>
                  </a:lnTo>
                  <a:lnTo>
                    <a:pt x="695080" y="467084"/>
                  </a:lnTo>
                  <a:lnTo>
                    <a:pt x="738028" y="446786"/>
                  </a:lnTo>
                  <a:lnTo>
                    <a:pt x="793508" y="416550"/>
                  </a:lnTo>
                  <a:lnTo>
                    <a:pt x="829276" y="389245"/>
                  </a:lnTo>
                  <a:lnTo>
                    <a:pt x="852177" y="356904"/>
                  </a:lnTo>
                  <a:lnTo>
                    <a:pt x="862404" y="320640"/>
                  </a:lnTo>
                  <a:lnTo>
                    <a:pt x="860150" y="281564"/>
                  </a:lnTo>
                  <a:lnTo>
                    <a:pt x="845608" y="240790"/>
                  </a:lnTo>
                  <a:lnTo>
                    <a:pt x="818972" y="199431"/>
                  </a:lnTo>
                  <a:lnTo>
                    <a:pt x="779933" y="157965"/>
                  </a:lnTo>
                  <a:lnTo>
                    <a:pt x="728789" y="118176"/>
                  </a:lnTo>
                  <a:lnTo>
                    <a:pt x="687383" y="92720"/>
                  </a:lnTo>
                  <a:lnTo>
                    <a:pt x="628832" y="63680"/>
                  </a:lnTo>
                  <a:lnTo>
                    <a:pt x="591648" y="48669"/>
                  </a:lnTo>
                  <a:lnTo>
                    <a:pt x="553625" y="35629"/>
                  </a:lnTo>
                  <a:lnTo>
                    <a:pt x="515086" y="24590"/>
                  </a:lnTo>
                  <a:lnTo>
                    <a:pt x="474017" y="15049"/>
                  </a:lnTo>
                  <a:lnTo>
                    <a:pt x="425644" y="6721"/>
                  </a:lnTo>
                  <a:lnTo>
                    <a:pt x="403504" y="4092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84180" y="7744752"/>
              <a:ext cx="443230" cy="299720"/>
            </a:xfrm>
            <a:custGeom>
              <a:avLst/>
              <a:gdLst/>
              <a:ahLst/>
              <a:cxnLst/>
              <a:rect l="l" t="t" r="r" b="b"/>
              <a:pathLst>
                <a:path w="443229" h="299720">
                  <a:moveTo>
                    <a:pt x="342356" y="0"/>
                  </a:moveTo>
                  <a:lnTo>
                    <a:pt x="284227" y="1458"/>
                  </a:lnTo>
                  <a:lnTo>
                    <a:pt x="230431" y="8550"/>
                  </a:lnTo>
                  <a:lnTo>
                    <a:pt x="182286" y="21351"/>
                  </a:lnTo>
                  <a:lnTo>
                    <a:pt x="141109" y="39936"/>
                  </a:lnTo>
                  <a:lnTo>
                    <a:pt x="70824" y="84048"/>
                  </a:lnTo>
                  <a:lnTo>
                    <a:pt x="26792" y="119702"/>
                  </a:lnTo>
                  <a:lnTo>
                    <a:pt x="0" y="173960"/>
                  </a:lnTo>
                  <a:lnTo>
                    <a:pt x="29126" y="213485"/>
                  </a:lnTo>
                  <a:lnTo>
                    <a:pt x="99196" y="252732"/>
                  </a:lnTo>
                  <a:lnTo>
                    <a:pt x="172478" y="270708"/>
                  </a:lnTo>
                  <a:lnTo>
                    <a:pt x="222099" y="282077"/>
                  </a:lnTo>
                  <a:lnTo>
                    <a:pt x="327345" y="299242"/>
                  </a:lnTo>
                  <a:lnTo>
                    <a:pt x="422795" y="296790"/>
                  </a:lnTo>
                  <a:lnTo>
                    <a:pt x="443026" y="249309"/>
                  </a:lnTo>
                  <a:lnTo>
                    <a:pt x="423691" y="198630"/>
                  </a:lnTo>
                  <a:lnTo>
                    <a:pt x="411702" y="144075"/>
                  </a:lnTo>
                  <a:lnTo>
                    <a:pt x="405430" y="90338"/>
                  </a:lnTo>
                  <a:lnTo>
                    <a:pt x="403241" y="42114"/>
                  </a:lnTo>
                  <a:lnTo>
                    <a:pt x="403504" y="4097"/>
                  </a:lnTo>
                  <a:lnTo>
                    <a:pt x="342356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44683" y="7746309"/>
              <a:ext cx="201295" cy="267335"/>
            </a:xfrm>
            <a:custGeom>
              <a:avLst/>
              <a:gdLst/>
              <a:ahLst/>
              <a:cxnLst/>
              <a:rect l="l" t="t" r="r" b="b"/>
              <a:pathLst>
                <a:path w="201295" h="267334">
                  <a:moveTo>
                    <a:pt x="108495" y="0"/>
                  </a:moveTo>
                  <a:lnTo>
                    <a:pt x="74008" y="8218"/>
                  </a:lnTo>
                  <a:lnTo>
                    <a:pt x="20980" y="26979"/>
                  </a:lnTo>
                  <a:lnTo>
                    <a:pt x="0" y="46336"/>
                  </a:lnTo>
                  <a:lnTo>
                    <a:pt x="584" y="76990"/>
                  </a:lnTo>
                  <a:lnTo>
                    <a:pt x="17008" y="114766"/>
                  </a:lnTo>
                  <a:lnTo>
                    <a:pt x="43544" y="155489"/>
                  </a:lnTo>
                  <a:lnTo>
                    <a:pt x="74468" y="194982"/>
                  </a:lnTo>
                  <a:lnTo>
                    <a:pt x="104054" y="229070"/>
                  </a:lnTo>
                  <a:lnTo>
                    <a:pt x="136308" y="264329"/>
                  </a:lnTo>
                  <a:lnTo>
                    <a:pt x="147268" y="267195"/>
                  </a:lnTo>
                  <a:lnTo>
                    <a:pt x="168052" y="266374"/>
                  </a:lnTo>
                  <a:lnTo>
                    <a:pt x="189093" y="262629"/>
                  </a:lnTo>
                  <a:lnTo>
                    <a:pt x="200824" y="256722"/>
                  </a:lnTo>
                  <a:lnTo>
                    <a:pt x="199176" y="232380"/>
                  </a:lnTo>
                  <a:lnTo>
                    <a:pt x="191410" y="180218"/>
                  </a:lnTo>
                  <a:lnTo>
                    <a:pt x="182623" y="115366"/>
                  </a:lnTo>
                  <a:lnTo>
                    <a:pt x="177911" y="52956"/>
                  </a:lnTo>
                  <a:lnTo>
                    <a:pt x="182371" y="8120"/>
                  </a:lnTo>
                  <a:lnTo>
                    <a:pt x="139573" y="556"/>
                  </a:lnTo>
                  <a:lnTo>
                    <a:pt x="108495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0069" y="7972851"/>
              <a:ext cx="620395" cy="270510"/>
            </a:xfrm>
            <a:custGeom>
              <a:avLst/>
              <a:gdLst/>
              <a:ahLst/>
              <a:cxnLst/>
              <a:rect l="l" t="t" r="r" b="b"/>
              <a:pathLst>
                <a:path w="620395" h="270509">
                  <a:moveTo>
                    <a:pt x="133797" y="0"/>
                  </a:moveTo>
                  <a:lnTo>
                    <a:pt x="91501" y="2640"/>
                  </a:lnTo>
                  <a:lnTo>
                    <a:pt x="52670" y="9453"/>
                  </a:lnTo>
                  <a:lnTo>
                    <a:pt x="17983" y="20560"/>
                  </a:lnTo>
                  <a:lnTo>
                    <a:pt x="0" y="28434"/>
                  </a:lnTo>
                  <a:lnTo>
                    <a:pt x="14033" y="47992"/>
                  </a:lnTo>
                  <a:lnTo>
                    <a:pt x="16141" y="50088"/>
                  </a:lnTo>
                  <a:lnTo>
                    <a:pt x="39507" y="57095"/>
                  </a:lnTo>
                  <a:lnTo>
                    <a:pt x="63393" y="65466"/>
                  </a:lnTo>
                  <a:lnTo>
                    <a:pt x="111836" y="86054"/>
                  </a:lnTo>
                  <a:lnTo>
                    <a:pt x="154101" y="108241"/>
                  </a:lnTo>
                  <a:lnTo>
                    <a:pt x="191199" y="131728"/>
                  </a:lnTo>
                  <a:lnTo>
                    <a:pt x="231419" y="163372"/>
                  </a:lnTo>
                  <a:lnTo>
                    <a:pt x="259867" y="193849"/>
                  </a:lnTo>
                  <a:lnTo>
                    <a:pt x="271462" y="211682"/>
                  </a:lnTo>
                  <a:lnTo>
                    <a:pt x="278482" y="221440"/>
                  </a:lnTo>
                  <a:lnTo>
                    <a:pt x="317131" y="243051"/>
                  </a:lnTo>
                  <a:lnTo>
                    <a:pt x="364166" y="256985"/>
                  </a:lnTo>
                  <a:lnTo>
                    <a:pt x="407847" y="267080"/>
                  </a:lnTo>
                  <a:lnTo>
                    <a:pt x="450310" y="269956"/>
                  </a:lnTo>
                  <a:lnTo>
                    <a:pt x="473488" y="267987"/>
                  </a:lnTo>
                  <a:lnTo>
                    <a:pt x="520265" y="257360"/>
                  </a:lnTo>
                  <a:lnTo>
                    <a:pt x="569197" y="238983"/>
                  </a:lnTo>
                  <a:lnTo>
                    <a:pt x="607952" y="215560"/>
                  </a:lnTo>
                  <a:lnTo>
                    <a:pt x="619975" y="197763"/>
                  </a:lnTo>
                  <a:lnTo>
                    <a:pt x="606138" y="184187"/>
                  </a:lnTo>
                  <a:lnTo>
                    <a:pt x="575225" y="157229"/>
                  </a:lnTo>
                  <a:lnTo>
                    <a:pt x="515278" y="114506"/>
                  </a:lnTo>
                  <a:lnTo>
                    <a:pt x="469748" y="88139"/>
                  </a:lnTo>
                  <a:lnTo>
                    <a:pt x="422242" y="64973"/>
                  </a:lnTo>
                  <a:lnTo>
                    <a:pt x="373441" y="45129"/>
                  </a:lnTo>
                  <a:lnTo>
                    <a:pt x="324023" y="28730"/>
                  </a:lnTo>
                  <a:lnTo>
                    <a:pt x="274670" y="15896"/>
                  </a:lnTo>
                  <a:lnTo>
                    <a:pt x="226062" y="6749"/>
                  </a:lnTo>
                  <a:lnTo>
                    <a:pt x="178877" y="1409"/>
                  </a:lnTo>
                  <a:lnTo>
                    <a:pt x="133797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41496" y="8106340"/>
              <a:ext cx="126364" cy="73660"/>
            </a:xfrm>
            <a:custGeom>
              <a:avLst/>
              <a:gdLst/>
              <a:ahLst/>
              <a:cxnLst/>
              <a:rect l="l" t="t" r="r" b="b"/>
              <a:pathLst>
                <a:path w="126364" h="73659">
                  <a:moveTo>
                    <a:pt x="62652" y="0"/>
                  </a:moveTo>
                  <a:lnTo>
                    <a:pt x="17576" y="10856"/>
                  </a:lnTo>
                  <a:lnTo>
                    <a:pt x="0" y="29881"/>
                  </a:lnTo>
                  <a:lnTo>
                    <a:pt x="10772" y="40238"/>
                  </a:lnTo>
                  <a:lnTo>
                    <a:pt x="20258" y="50409"/>
                  </a:lnTo>
                  <a:lnTo>
                    <a:pt x="28441" y="60358"/>
                  </a:lnTo>
                  <a:lnTo>
                    <a:pt x="35306" y="70051"/>
                  </a:lnTo>
                  <a:lnTo>
                    <a:pt x="53707" y="73208"/>
                  </a:lnTo>
                  <a:lnTo>
                    <a:pt x="107238" y="62698"/>
                  </a:lnTo>
                  <a:lnTo>
                    <a:pt x="126042" y="36712"/>
                  </a:lnTo>
                  <a:lnTo>
                    <a:pt x="121488" y="22866"/>
                  </a:lnTo>
                  <a:lnTo>
                    <a:pt x="107632" y="10717"/>
                  </a:lnTo>
                  <a:lnTo>
                    <a:pt x="86599" y="2668"/>
                  </a:lnTo>
                  <a:lnTo>
                    <a:pt x="62652" y="0"/>
                  </a:lnTo>
                  <a:close/>
                </a:path>
              </a:pathLst>
            </a:custGeom>
            <a:solidFill>
              <a:srgbClr val="AB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59042" y="8117763"/>
              <a:ext cx="89730" cy="518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62425" y="8119788"/>
              <a:ext cx="83185" cy="48260"/>
            </a:xfrm>
            <a:custGeom>
              <a:avLst/>
              <a:gdLst/>
              <a:ahLst/>
              <a:cxnLst/>
              <a:rect l="l" t="t" r="r" b="b"/>
              <a:pathLst>
                <a:path w="83185" h="48259">
                  <a:moveTo>
                    <a:pt x="41630" y="0"/>
                  </a:moveTo>
                  <a:lnTo>
                    <a:pt x="26010" y="1770"/>
                  </a:lnTo>
                  <a:lnTo>
                    <a:pt x="12257" y="7046"/>
                  </a:lnTo>
                  <a:lnTo>
                    <a:pt x="3095" y="14973"/>
                  </a:lnTo>
                  <a:lnTo>
                    <a:pt x="0" y="23985"/>
                  </a:lnTo>
                  <a:lnTo>
                    <a:pt x="2979" y="32993"/>
                  </a:lnTo>
                  <a:lnTo>
                    <a:pt x="12041" y="40905"/>
                  </a:lnTo>
                  <a:lnTo>
                    <a:pt x="25730" y="46151"/>
                  </a:lnTo>
                  <a:lnTo>
                    <a:pt x="41328" y="47890"/>
                  </a:lnTo>
                  <a:lnTo>
                    <a:pt x="56948" y="46123"/>
                  </a:lnTo>
                  <a:lnTo>
                    <a:pt x="70702" y="40854"/>
                  </a:lnTo>
                  <a:lnTo>
                    <a:pt x="79864" y="32925"/>
                  </a:lnTo>
                  <a:lnTo>
                    <a:pt x="82959" y="23909"/>
                  </a:lnTo>
                  <a:lnTo>
                    <a:pt x="79980" y="14897"/>
                  </a:lnTo>
                  <a:lnTo>
                    <a:pt x="70918" y="6983"/>
                  </a:lnTo>
                  <a:lnTo>
                    <a:pt x="57228" y="1737"/>
                  </a:lnTo>
                  <a:lnTo>
                    <a:pt x="41630" y="0"/>
                  </a:lnTo>
                  <a:close/>
                </a:path>
              </a:pathLst>
            </a:custGeom>
            <a:solidFill>
              <a:srgbClr val="9B9B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65601" y="8119659"/>
              <a:ext cx="76835" cy="44450"/>
            </a:xfrm>
            <a:custGeom>
              <a:avLst/>
              <a:gdLst/>
              <a:ahLst/>
              <a:cxnLst/>
              <a:rect l="l" t="t" r="r" b="b"/>
              <a:pathLst>
                <a:path w="76835" h="44450">
                  <a:moveTo>
                    <a:pt x="38438" y="0"/>
                  </a:moveTo>
                  <a:lnTo>
                    <a:pt x="24013" y="1632"/>
                  </a:lnTo>
                  <a:lnTo>
                    <a:pt x="11306" y="6507"/>
                  </a:lnTo>
                  <a:lnTo>
                    <a:pt x="2853" y="13828"/>
                  </a:lnTo>
                  <a:lnTo>
                    <a:pt x="0" y="22150"/>
                  </a:lnTo>
                  <a:lnTo>
                    <a:pt x="2751" y="30467"/>
                  </a:lnTo>
                  <a:lnTo>
                    <a:pt x="11115" y="37774"/>
                  </a:lnTo>
                  <a:lnTo>
                    <a:pt x="23758" y="42622"/>
                  </a:lnTo>
                  <a:lnTo>
                    <a:pt x="38160" y="44230"/>
                  </a:lnTo>
                  <a:lnTo>
                    <a:pt x="52581" y="42598"/>
                  </a:lnTo>
                  <a:lnTo>
                    <a:pt x="65281" y="37723"/>
                  </a:lnTo>
                  <a:lnTo>
                    <a:pt x="73742" y="30402"/>
                  </a:lnTo>
                  <a:lnTo>
                    <a:pt x="76603" y="22080"/>
                  </a:lnTo>
                  <a:lnTo>
                    <a:pt x="73853" y="13763"/>
                  </a:lnTo>
                  <a:lnTo>
                    <a:pt x="65484" y="6456"/>
                  </a:lnTo>
                  <a:lnTo>
                    <a:pt x="52841" y="1608"/>
                  </a:lnTo>
                  <a:lnTo>
                    <a:pt x="38438" y="0"/>
                  </a:lnTo>
                  <a:close/>
                </a:path>
              </a:pathLst>
            </a:custGeom>
            <a:solidFill>
              <a:srgbClr val="C0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73261" y="8120923"/>
              <a:ext cx="61594" cy="34290"/>
            </a:xfrm>
            <a:custGeom>
              <a:avLst/>
              <a:gdLst/>
              <a:ahLst/>
              <a:cxnLst/>
              <a:rect l="l" t="t" r="r" b="b"/>
              <a:pathLst>
                <a:path w="61595" h="34290">
                  <a:moveTo>
                    <a:pt x="31476" y="0"/>
                  </a:moveTo>
                  <a:lnTo>
                    <a:pt x="19887" y="747"/>
                  </a:lnTo>
                  <a:lnTo>
                    <a:pt x="9567" y="4019"/>
                  </a:lnTo>
                  <a:lnTo>
                    <a:pt x="2559" y="9315"/>
                  </a:lnTo>
                  <a:lnTo>
                    <a:pt x="0" y="15567"/>
                  </a:lnTo>
                  <a:lnTo>
                    <a:pt x="1929" y="22003"/>
                  </a:lnTo>
                  <a:lnTo>
                    <a:pt x="8386" y="27857"/>
                  </a:lnTo>
                  <a:lnTo>
                    <a:pt x="18336" y="31986"/>
                  </a:lnTo>
                  <a:lnTo>
                    <a:pt x="29805" y="33705"/>
                  </a:lnTo>
                  <a:lnTo>
                    <a:pt x="41398" y="32958"/>
                  </a:lnTo>
                  <a:lnTo>
                    <a:pt x="51719" y="29686"/>
                  </a:lnTo>
                  <a:lnTo>
                    <a:pt x="58727" y="24391"/>
                  </a:lnTo>
                  <a:lnTo>
                    <a:pt x="61287" y="18143"/>
                  </a:lnTo>
                  <a:lnTo>
                    <a:pt x="59357" y="11707"/>
                  </a:lnTo>
                  <a:lnTo>
                    <a:pt x="52900" y="5848"/>
                  </a:lnTo>
                  <a:lnTo>
                    <a:pt x="42945" y="1719"/>
                  </a:lnTo>
                  <a:lnTo>
                    <a:pt x="31476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42458" y="7912893"/>
              <a:ext cx="729615" cy="330200"/>
            </a:xfrm>
            <a:custGeom>
              <a:avLst/>
              <a:gdLst/>
              <a:ahLst/>
              <a:cxnLst/>
              <a:rect l="l" t="t" r="r" b="b"/>
              <a:pathLst>
                <a:path w="729614" h="330200">
                  <a:moveTo>
                    <a:pt x="258259" y="0"/>
                  </a:moveTo>
                  <a:lnTo>
                    <a:pt x="205273" y="1331"/>
                  </a:lnTo>
                  <a:lnTo>
                    <a:pt x="156237" y="7792"/>
                  </a:lnTo>
                  <a:lnTo>
                    <a:pt x="112354" y="19457"/>
                  </a:lnTo>
                  <a:lnTo>
                    <a:pt x="74828" y="36400"/>
                  </a:lnTo>
                  <a:lnTo>
                    <a:pt x="32637" y="61941"/>
                  </a:lnTo>
                  <a:lnTo>
                    <a:pt x="0" y="84329"/>
                  </a:lnTo>
                  <a:lnTo>
                    <a:pt x="5607" y="87811"/>
                  </a:lnTo>
                  <a:lnTo>
                    <a:pt x="52627" y="102446"/>
                  </a:lnTo>
                  <a:lnTo>
                    <a:pt x="62817" y="104637"/>
                  </a:lnTo>
                  <a:lnTo>
                    <a:pt x="107122" y="117054"/>
                  </a:lnTo>
                  <a:lnTo>
                    <a:pt x="155192" y="135098"/>
                  </a:lnTo>
                  <a:lnTo>
                    <a:pt x="200679" y="156664"/>
                  </a:lnTo>
                  <a:lnTo>
                    <a:pt x="234704" y="175945"/>
                  </a:lnTo>
                  <a:lnTo>
                    <a:pt x="269887" y="199582"/>
                  </a:lnTo>
                  <a:lnTo>
                    <a:pt x="312743" y="236693"/>
                  </a:lnTo>
                  <a:lnTo>
                    <a:pt x="339064" y="271642"/>
                  </a:lnTo>
                  <a:lnTo>
                    <a:pt x="346091" y="281397"/>
                  </a:lnTo>
                  <a:lnTo>
                    <a:pt x="384746" y="303011"/>
                  </a:lnTo>
                  <a:lnTo>
                    <a:pt x="435636" y="318002"/>
                  </a:lnTo>
                  <a:lnTo>
                    <a:pt x="475462" y="327039"/>
                  </a:lnTo>
                  <a:lnTo>
                    <a:pt x="517920" y="329906"/>
                  </a:lnTo>
                  <a:lnTo>
                    <a:pt x="541097" y="327939"/>
                  </a:lnTo>
                  <a:lnTo>
                    <a:pt x="587878" y="317314"/>
                  </a:lnTo>
                  <a:lnTo>
                    <a:pt x="636807" y="298940"/>
                  </a:lnTo>
                  <a:lnTo>
                    <a:pt x="679759" y="278636"/>
                  </a:lnTo>
                  <a:lnTo>
                    <a:pt x="729195" y="251817"/>
                  </a:lnTo>
                  <a:lnTo>
                    <a:pt x="723659" y="234532"/>
                  </a:lnTo>
                  <a:lnTo>
                    <a:pt x="705403" y="199430"/>
                  </a:lnTo>
                  <a:lnTo>
                    <a:pt x="676324" y="162772"/>
                  </a:lnTo>
                  <a:lnTo>
                    <a:pt x="635183" y="125587"/>
                  </a:lnTo>
                  <a:lnTo>
                    <a:pt x="603067" y="102786"/>
                  </a:lnTo>
                  <a:lnTo>
                    <a:pt x="552234" y="73560"/>
                  </a:lnTo>
                  <a:lnTo>
                    <a:pt x="485516" y="44367"/>
                  </a:lnTo>
                  <a:lnTo>
                    <a:pt x="415721" y="22366"/>
                  </a:lnTo>
                  <a:lnTo>
                    <a:pt x="378266" y="13708"/>
                  </a:lnTo>
                  <a:lnTo>
                    <a:pt x="313994" y="3722"/>
                  </a:lnTo>
                  <a:lnTo>
                    <a:pt x="258259" y="0"/>
                  </a:lnTo>
                  <a:close/>
                </a:path>
              </a:pathLst>
            </a:custGeom>
            <a:solidFill>
              <a:srgbClr val="C9DD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67696" y="7979594"/>
              <a:ext cx="90805" cy="171450"/>
            </a:xfrm>
            <a:custGeom>
              <a:avLst/>
              <a:gdLst/>
              <a:ahLst/>
              <a:cxnLst/>
              <a:rect l="l" t="t" r="r" b="b"/>
              <a:pathLst>
                <a:path w="90804" h="171450">
                  <a:moveTo>
                    <a:pt x="37613" y="0"/>
                  </a:moveTo>
                  <a:lnTo>
                    <a:pt x="698" y="19559"/>
                  </a:lnTo>
                  <a:lnTo>
                    <a:pt x="0" y="23915"/>
                  </a:lnTo>
                  <a:lnTo>
                    <a:pt x="2412" y="29249"/>
                  </a:lnTo>
                  <a:lnTo>
                    <a:pt x="3174" y="41720"/>
                  </a:lnTo>
                  <a:lnTo>
                    <a:pt x="2336" y="49988"/>
                  </a:lnTo>
                  <a:lnTo>
                    <a:pt x="2311" y="81709"/>
                  </a:lnTo>
                  <a:lnTo>
                    <a:pt x="2789" y="105428"/>
                  </a:lnTo>
                  <a:lnTo>
                    <a:pt x="5397" y="157532"/>
                  </a:lnTo>
                  <a:lnTo>
                    <a:pt x="37850" y="170844"/>
                  </a:lnTo>
                  <a:lnTo>
                    <a:pt x="53208" y="168852"/>
                  </a:lnTo>
                  <a:lnTo>
                    <a:pt x="68110" y="164504"/>
                  </a:lnTo>
                  <a:lnTo>
                    <a:pt x="75298" y="161939"/>
                  </a:lnTo>
                  <a:lnTo>
                    <a:pt x="82854" y="158637"/>
                  </a:lnTo>
                  <a:lnTo>
                    <a:pt x="90741" y="145581"/>
                  </a:lnTo>
                  <a:lnTo>
                    <a:pt x="88671" y="135091"/>
                  </a:lnTo>
                  <a:lnTo>
                    <a:pt x="74879" y="131547"/>
                  </a:lnTo>
                  <a:lnTo>
                    <a:pt x="68554" y="136843"/>
                  </a:lnTo>
                  <a:lnTo>
                    <a:pt x="61950" y="136424"/>
                  </a:lnTo>
                  <a:lnTo>
                    <a:pt x="57530" y="50623"/>
                  </a:lnTo>
                  <a:lnTo>
                    <a:pt x="57608" y="40735"/>
                  </a:lnTo>
                  <a:lnTo>
                    <a:pt x="57981" y="29106"/>
                  </a:lnTo>
                  <a:lnTo>
                    <a:pt x="57573" y="17701"/>
                  </a:lnTo>
                  <a:lnTo>
                    <a:pt x="55308" y="8484"/>
                  </a:lnTo>
                  <a:lnTo>
                    <a:pt x="50954" y="3538"/>
                  </a:lnTo>
                  <a:lnTo>
                    <a:pt x="44662" y="891"/>
                  </a:lnTo>
                  <a:lnTo>
                    <a:pt x="37613" y="0"/>
                  </a:lnTo>
                  <a:close/>
                </a:path>
              </a:pathLst>
            </a:custGeom>
            <a:solidFill>
              <a:srgbClr val="668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16316" y="8087113"/>
              <a:ext cx="121285" cy="53340"/>
            </a:xfrm>
            <a:custGeom>
              <a:avLst/>
              <a:gdLst/>
              <a:ahLst/>
              <a:cxnLst/>
              <a:rect l="l" t="t" r="r" b="b"/>
              <a:pathLst>
                <a:path w="121285" h="53340">
                  <a:moveTo>
                    <a:pt x="120802" y="0"/>
                  </a:moveTo>
                  <a:lnTo>
                    <a:pt x="100767" y="758"/>
                  </a:lnTo>
                  <a:lnTo>
                    <a:pt x="57310" y="2984"/>
                  </a:lnTo>
                  <a:lnTo>
                    <a:pt x="15398" y="6600"/>
                  </a:lnTo>
                  <a:lnTo>
                    <a:pt x="0" y="11531"/>
                  </a:lnTo>
                  <a:lnTo>
                    <a:pt x="5335" y="16256"/>
                  </a:lnTo>
                  <a:lnTo>
                    <a:pt x="11823" y="21563"/>
                  </a:lnTo>
                  <a:lnTo>
                    <a:pt x="45211" y="47358"/>
                  </a:lnTo>
                  <a:lnTo>
                    <a:pt x="119494" y="52755"/>
                  </a:lnTo>
                  <a:lnTo>
                    <a:pt x="120802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621238" y="8007545"/>
              <a:ext cx="50800" cy="48260"/>
            </a:xfrm>
            <a:custGeom>
              <a:avLst/>
              <a:gdLst/>
              <a:ahLst/>
              <a:cxnLst/>
              <a:rect l="l" t="t" r="r" b="b"/>
              <a:pathLst>
                <a:path w="50800" h="48259">
                  <a:moveTo>
                    <a:pt x="977" y="0"/>
                  </a:moveTo>
                  <a:lnTo>
                    <a:pt x="0" y="18618"/>
                  </a:lnTo>
                  <a:lnTo>
                    <a:pt x="50507" y="47688"/>
                  </a:lnTo>
                  <a:lnTo>
                    <a:pt x="50507" y="28486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A3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50699" y="7962747"/>
              <a:ext cx="76517" cy="529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671745" y="7948612"/>
              <a:ext cx="155575" cy="120014"/>
            </a:xfrm>
            <a:custGeom>
              <a:avLst/>
              <a:gdLst/>
              <a:ahLst/>
              <a:cxnLst/>
              <a:rect l="l" t="t" r="r" b="b"/>
              <a:pathLst>
                <a:path w="155575" h="120015">
                  <a:moveTo>
                    <a:pt x="155409" y="0"/>
                  </a:moveTo>
                  <a:lnTo>
                    <a:pt x="0" y="87426"/>
                  </a:lnTo>
                  <a:lnTo>
                    <a:pt x="0" y="119837"/>
                  </a:lnTo>
                  <a:lnTo>
                    <a:pt x="155473" y="26720"/>
                  </a:lnTo>
                  <a:lnTo>
                    <a:pt x="155409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22251" y="7920116"/>
              <a:ext cx="205104" cy="116205"/>
            </a:xfrm>
            <a:custGeom>
              <a:avLst/>
              <a:gdLst/>
              <a:ahLst/>
              <a:cxnLst/>
              <a:rect l="l" t="t" r="r" b="b"/>
              <a:pathLst>
                <a:path w="205104" h="116204">
                  <a:moveTo>
                    <a:pt x="155346" y="0"/>
                  </a:moveTo>
                  <a:lnTo>
                    <a:pt x="0" y="87414"/>
                  </a:lnTo>
                  <a:lnTo>
                    <a:pt x="49491" y="115912"/>
                  </a:lnTo>
                  <a:lnTo>
                    <a:pt x="204927" y="28409"/>
                  </a:lnTo>
                  <a:lnTo>
                    <a:pt x="15534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3829" y="8015668"/>
              <a:ext cx="81064" cy="12420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593828" y="7993184"/>
              <a:ext cx="81280" cy="46355"/>
            </a:xfrm>
            <a:custGeom>
              <a:avLst/>
              <a:gdLst/>
              <a:ahLst/>
              <a:cxnLst/>
              <a:rect l="l" t="t" r="r" b="b"/>
              <a:pathLst>
                <a:path w="81279" h="46354">
                  <a:moveTo>
                    <a:pt x="41351" y="0"/>
                  </a:moveTo>
                  <a:lnTo>
                    <a:pt x="1574" y="16675"/>
                  </a:lnTo>
                  <a:lnTo>
                    <a:pt x="0" y="20739"/>
                  </a:lnTo>
                  <a:lnTo>
                    <a:pt x="0" y="26263"/>
                  </a:lnTo>
                  <a:lnTo>
                    <a:pt x="40563" y="45821"/>
                  </a:lnTo>
                  <a:lnTo>
                    <a:pt x="44373" y="45821"/>
                  </a:lnTo>
                  <a:lnTo>
                    <a:pt x="81000" y="22834"/>
                  </a:lnTo>
                  <a:lnTo>
                    <a:pt x="77905" y="14096"/>
                  </a:lnTo>
                  <a:lnTo>
                    <a:pt x="69443" y="6888"/>
                  </a:lnTo>
                  <a:lnTo>
                    <a:pt x="56847" y="1944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93826" y="7993187"/>
              <a:ext cx="41910" cy="34925"/>
            </a:xfrm>
            <a:custGeom>
              <a:avLst/>
              <a:gdLst/>
              <a:ahLst/>
              <a:cxnLst/>
              <a:rect l="l" t="t" r="r" b="b"/>
              <a:pathLst>
                <a:path w="41910" h="34925">
                  <a:moveTo>
                    <a:pt x="41351" y="0"/>
                  </a:moveTo>
                  <a:lnTo>
                    <a:pt x="40563" y="0"/>
                  </a:lnTo>
                  <a:lnTo>
                    <a:pt x="27324" y="1256"/>
                  </a:lnTo>
                  <a:lnTo>
                    <a:pt x="0" y="20739"/>
                  </a:lnTo>
                  <a:lnTo>
                    <a:pt x="0" y="26250"/>
                  </a:lnTo>
                  <a:lnTo>
                    <a:pt x="1193" y="29400"/>
                  </a:lnTo>
                  <a:lnTo>
                    <a:pt x="3543" y="32156"/>
                  </a:lnTo>
                  <a:lnTo>
                    <a:pt x="33477" y="34518"/>
                  </a:lnTo>
                  <a:lnTo>
                    <a:pt x="40563" y="34912"/>
                  </a:lnTo>
                  <a:lnTo>
                    <a:pt x="41351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60956" y="7936024"/>
              <a:ext cx="73660" cy="62865"/>
            </a:xfrm>
            <a:custGeom>
              <a:avLst/>
              <a:gdLst/>
              <a:ahLst/>
              <a:cxnLst/>
              <a:rect l="l" t="t" r="r" b="b"/>
              <a:pathLst>
                <a:path w="73660" h="62865">
                  <a:moveTo>
                    <a:pt x="73278" y="0"/>
                  </a:moveTo>
                  <a:lnTo>
                    <a:pt x="0" y="40385"/>
                  </a:lnTo>
                  <a:lnTo>
                    <a:pt x="6946" y="62445"/>
                  </a:lnTo>
                  <a:lnTo>
                    <a:pt x="73342" y="10172"/>
                  </a:lnTo>
                  <a:lnTo>
                    <a:pt x="73278" y="0"/>
                  </a:lnTo>
                  <a:close/>
                </a:path>
              </a:pathLst>
            </a:custGeom>
            <a:solidFill>
              <a:srgbClr val="D8D9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7762" y="7916589"/>
              <a:ext cx="106680" cy="60325"/>
            </a:xfrm>
            <a:custGeom>
              <a:avLst/>
              <a:gdLst/>
              <a:ahLst/>
              <a:cxnLst/>
              <a:rect l="l" t="t" r="r" b="b"/>
              <a:pathLst>
                <a:path w="106679" h="60325">
                  <a:moveTo>
                    <a:pt x="70878" y="0"/>
                  </a:moveTo>
                  <a:lnTo>
                    <a:pt x="0" y="40259"/>
                  </a:lnTo>
                  <a:lnTo>
                    <a:pt x="33197" y="59817"/>
                  </a:lnTo>
                  <a:lnTo>
                    <a:pt x="106476" y="19431"/>
                  </a:lnTo>
                  <a:lnTo>
                    <a:pt x="70878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01525" y="7964030"/>
              <a:ext cx="65697" cy="6404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62845" y="6412291"/>
              <a:ext cx="1636746" cy="183051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4266806" y="3246731"/>
            <a:ext cx="2879585" cy="20767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2608" y="3191789"/>
            <a:ext cx="2879585" cy="214886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579446" y="1273532"/>
            <a:ext cx="6566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Ang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paggamit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lahat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mga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tool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mayroon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kami ay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maaaring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makatulong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sa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amin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mas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mabilis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na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maibalik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ang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aming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mga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kaibigan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 at </a:t>
            </a:r>
            <a:r>
              <a:rPr lang="en-PH" b="1" dirty="0" err="1">
                <a:solidFill>
                  <a:srgbClr val="231F20"/>
                </a:solidFill>
                <a:latin typeface="Arial"/>
                <a:cs typeface="Arial"/>
              </a:rPr>
              <a:t>pamilya</a:t>
            </a:r>
            <a:r>
              <a:rPr lang="en-PH" b="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en-PH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9673" y="5816183"/>
            <a:ext cx="281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spc="-20" dirty="0">
                <a:solidFill>
                  <a:srgbClr val="231F20"/>
                </a:solidFill>
                <a:latin typeface="Arial"/>
                <a:cs typeface="Arial"/>
              </a:rPr>
              <a:t>Hugasan ang kamay nang madalas.</a:t>
            </a:r>
            <a:endParaRPr lang="sv-SE" sz="1600" dirty="0"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4099" y="5822793"/>
            <a:ext cx="322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500" b="1" dirty="0" err="1"/>
              <a:t>Manatili</a:t>
            </a:r>
            <a:r>
              <a:rPr lang="en-PH" sz="1500" b="1" dirty="0"/>
              <a:t> </a:t>
            </a:r>
            <a:r>
              <a:rPr lang="en-PH" sz="1500" b="1" dirty="0" err="1"/>
              <a:t>ng</a:t>
            </a:r>
            <a:r>
              <a:rPr lang="en-PH" sz="1500" b="1" dirty="0"/>
              <a:t> 6 </a:t>
            </a:r>
            <a:r>
              <a:rPr lang="en-PH" sz="1500" b="1" dirty="0" err="1"/>
              <a:t>talampakan</a:t>
            </a:r>
            <a:r>
              <a:rPr lang="en-PH" sz="1500" b="1" dirty="0"/>
              <a:t> </a:t>
            </a:r>
            <a:r>
              <a:rPr lang="en-PH" sz="1500" b="1" dirty="0" err="1"/>
              <a:t>mula</a:t>
            </a:r>
            <a:r>
              <a:rPr lang="en-PH" sz="1500" b="1" dirty="0"/>
              <a:t> </a:t>
            </a:r>
            <a:r>
              <a:rPr lang="en-PH" sz="1500" b="1" dirty="0" err="1"/>
              <a:t>sa</a:t>
            </a:r>
            <a:r>
              <a:rPr lang="en-PH" sz="1500" b="1" dirty="0"/>
              <a:t> </a:t>
            </a:r>
            <a:r>
              <a:rPr lang="en-PH" sz="1500" b="1" dirty="0" err="1"/>
              <a:t>iba</a:t>
            </a:r>
            <a:r>
              <a:rPr lang="en-PH" sz="1500" b="1" dirty="0"/>
              <a:t>, at </a:t>
            </a:r>
            <a:r>
              <a:rPr lang="en-PH" sz="1500" b="1" dirty="0" err="1"/>
              <a:t>iwasan</a:t>
            </a:r>
            <a:r>
              <a:rPr lang="en-PH" sz="1500" b="1" dirty="0"/>
              <a:t> </a:t>
            </a:r>
            <a:r>
              <a:rPr lang="en-PH" sz="1500" b="1" dirty="0" err="1"/>
              <a:t>ang</a:t>
            </a:r>
            <a:r>
              <a:rPr lang="en-PH" sz="1500" b="1" dirty="0"/>
              <a:t> may </a:t>
            </a:r>
            <a:r>
              <a:rPr lang="en-PH" sz="1500" b="1" dirty="0" err="1"/>
              <a:t>maraming</a:t>
            </a:r>
            <a:r>
              <a:rPr lang="en-PH" sz="1500" b="1" dirty="0"/>
              <a:t> </a:t>
            </a:r>
            <a:r>
              <a:rPr lang="en-PH" sz="1500" b="1" dirty="0" err="1"/>
              <a:t>tao</a:t>
            </a:r>
            <a:r>
              <a:rPr lang="en-PH" sz="1500" b="1" dirty="0"/>
              <a:t>.</a:t>
            </a:r>
            <a:endParaRPr lang="en-PH" sz="1500" dirty="0"/>
          </a:p>
        </p:txBody>
      </p:sp>
      <p:sp>
        <p:nvSpPr>
          <p:cNvPr id="66" name="TextBox 65"/>
          <p:cNvSpPr txBox="1"/>
          <p:nvPr/>
        </p:nvSpPr>
        <p:spPr>
          <a:xfrm>
            <a:off x="4257992" y="2539822"/>
            <a:ext cx="28795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1700" b="1" spc="25" dirty="0" err="1"/>
              <a:t>Magsuot</a:t>
            </a:r>
            <a:r>
              <a:rPr lang="en-PH" sz="1700" b="1" spc="25" dirty="0"/>
              <a:t> </a:t>
            </a:r>
            <a:r>
              <a:rPr lang="en-PH" sz="1700" b="1" spc="25" dirty="0" err="1"/>
              <a:t>ng</a:t>
            </a:r>
            <a:r>
              <a:rPr lang="en-PH" sz="1700" b="1" spc="25" dirty="0"/>
              <a:t> </a:t>
            </a:r>
            <a:r>
              <a:rPr lang="en-PH" sz="1700" b="1" spc="25" dirty="0" err="1"/>
              <a:t>maskara</a:t>
            </a:r>
            <a:r>
              <a:rPr lang="en-PH" sz="1700" b="1" spc="25" dirty="0"/>
              <a:t> para </a:t>
            </a:r>
            <a:r>
              <a:rPr lang="en-PH" sz="1700" b="1" spc="25" dirty="0" err="1"/>
              <a:t>sa</a:t>
            </a:r>
            <a:r>
              <a:rPr lang="en-PH" sz="1700" b="1" spc="25" dirty="0"/>
              <a:t> </a:t>
            </a:r>
            <a:r>
              <a:rPr lang="en-PH" sz="1700" b="1" spc="25" dirty="0" err="1"/>
              <a:t>iyong</a:t>
            </a:r>
            <a:r>
              <a:rPr lang="en-PH" sz="1700" b="1" spc="25" dirty="0"/>
              <a:t> </a:t>
            </a:r>
            <a:r>
              <a:rPr lang="en-PH" sz="1700" b="1" spc="25" dirty="0" err="1"/>
              <a:t>ilong</a:t>
            </a:r>
            <a:r>
              <a:rPr lang="en-PH" sz="1700" b="1" spc="25" dirty="0"/>
              <a:t> at </a:t>
            </a:r>
            <a:r>
              <a:rPr lang="en-PH" sz="1700" b="1" spc="25" dirty="0" err="1"/>
              <a:t>bibig</a:t>
            </a:r>
            <a:r>
              <a:rPr lang="en-PH" sz="1700" b="1" spc="25" dirty="0"/>
              <a:t>.</a:t>
            </a:r>
            <a:endParaRPr lang="en-PH" sz="1700" b="1" spc="15" dirty="0"/>
          </a:p>
        </p:txBody>
      </p:sp>
      <p:sp>
        <p:nvSpPr>
          <p:cNvPr id="61" name="object 2">
            <a:extLst>
              <a:ext uri="{FF2B5EF4-FFF2-40B4-BE49-F238E27FC236}">
                <a16:creationId xmlns:a16="http://schemas.microsoft.com/office/drawing/2014/main" id="{AD02AB8C-F81A-4B07-A347-4F1AAEC441A1}"/>
              </a:ext>
            </a:extLst>
          </p:cNvPr>
          <p:cNvSpPr txBox="1"/>
          <p:nvPr/>
        </p:nvSpPr>
        <p:spPr>
          <a:xfrm>
            <a:off x="403510" y="9397365"/>
            <a:ext cx="504825" cy="280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b="1" spc="45" dirty="0">
                <a:solidFill>
                  <a:srgbClr val="231F20"/>
                </a:solidFill>
                <a:latin typeface="Arial"/>
                <a:cs typeface="Arial"/>
              </a:rPr>
              <a:t>C-19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62" name="object 3">
            <a:extLst>
              <a:ext uri="{FF2B5EF4-FFF2-40B4-BE49-F238E27FC236}">
                <a16:creationId xmlns:a16="http://schemas.microsoft.com/office/drawing/2014/main" id="{1C1D39F4-326E-445E-A1D2-C4C43DD9D373}"/>
              </a:ext>
            </a:extLst>
          </p:cNvPr>
          <p:cNvSpPr txBox="1"/>
          <p:nvPr/>
        </p:nvSpPr>
        <p:spPr>
          <a:xfrm>
            <a:off x="990600" y="9388904"/>
            <a:ext cx="2209800" cy="3250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500"/>
              </a:lnSpc>
              <a:spcBef>
                <a:spcPts val="95"/>
              </a:spcBef>
            </a:pP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pagkukunang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ito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ay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inihanda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mga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tagapagbigay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tulong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panteknikal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at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inilaan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lamang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upang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magbigay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patnubay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mga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nilalaman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dokumentong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ito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maliban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kung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nakabatay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awtoridad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o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regulasyon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o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batas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, ay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walang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lakas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at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epekto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batas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at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hindi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nilalayon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magbigkis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publiko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anumang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paraan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dokumentong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ito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ay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inilaan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lamang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upang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magbigay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kalinawan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publiko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tungkol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mga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umiiral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mga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kinakailangan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ilalim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batas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mga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patakaran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PH" sz="380" spc="-10" dirty="0" err="1">
                <a:solidFill>
                  <a:srgbClr val="FFFFFF"/>
                </a:solidFill>
                <a:latin typeface="Arial"/>
                <a:cs typeface="Arial"/>
              </a:rPr>
              <a:t>ahensya</a:t>
            </a:r>
            <a:r>
              <a:rPr lang="en-PH" sz="38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80" dirty="0">
              <a:latin typeface="Arial"/>
              <a:cs typeface="Arial"/>
            </a:endParaRPr>
          </a:p>
        </p:txBody>
      </p:sp>
      <p:sp>
        <p:nvSpPr>
          <p:cNvPr id="63" name="object 4">
            <a:extLst>
              <a:ext uri="{FF2B5EF4-FFF2-40B4-BE49-F238E27FC236}">
                <a16:creationId xmlns:a16="http://schemas.microsoft.com/office/drawing/2014/main" id="{F5F4AC0E-349A-464B-A82E-85F3AB7F996D}"/>
              </a:ext>
            </a:extLst>
          </p:cNvPr>
          <p:cNvSpPr txBox="1"/>
          <p:nvPr/>
        </p:nvSpPr>
        <p:spPr>
          <a:xfrm>
            <a:off x="3404269" y="9372600"/>
            <a:ext cx="4111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2255">
              <a:lnSpc>
                <a:spcPct val="100000"/>
              </a:lnSpc>
              <a:spcBef>
                <a:spcPts val="100"/>
              </a:spcBef>
            </a:pPr>
            <a:r>
              <a:rPr sz="1200" i="1" spc="-15" dirty="0">
                <a:solidFill>
                  <a:srgbClr val="FFFFFF"/>
                </a:solidFill>
                <a:latin typeface="Arial"/>
                <a:cs typeface="Arial"/>
                <a:hlinkClick r:id="rId12"/>
              </a:rPr>
              <a:t>https://www.hudexchange.info/resource/6229/covid19- </a:t>
            </a:r>
            <a:r>
              <a:rPr sz="12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-20" dirty="0">
                <a:solidFill>
                  <a:srgbClr val="FFFFFF"/>
                </a:solidFill>
                <a:latin typeface="Arial"/>
                <a:cs typeface="Arial"/>
              </a:rPr>
              <a:t>homeless-system-response-vaccine-planning-and-distribution/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169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Ang pagbabakuna ay isang piraso lamang ng pagkontrol sa virus.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 COVID-19 Flyer: Vaccinations are Just One Piece of Controlling the Virus</dc:title>
  <dc:creator>HUD</dc:creator>
  <cp:lastModifiedBy>Oscar Herrera Valdez</cp:lastModifiedBy>
  <cp:revision>5</cp:revision>
  <dcterms:created xsi:type="dcterms:W3CDTF">2021-01-29T14:24:33Z</dcterms:created>
  <dcterms:modified xsi:type="dcterms:W3CDTF">2021-02-01T16:20:29Z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2021-01-29T00:00:00Z</vt:filetime>
  </property>
</Properties>
</file>